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53" r:id="rId1"/>
  </p:sldMasterIdLst>
  <p:notesMasterIdLst>
    <p:notesMasterId r:id="rId6"/>
  </p:notesMasterIdLst>
  <p:handoutMasterIdLst>
    <p:handoutMasterId r:id="rId7"/>
  </p:handoutMasterIdLst>
  <p:sldIdLst>
    <p:sldId id="276" r:id="rId2"/>
    <p:sldId id="297" r:id="rId3"/>
    <p:sldId id="299" r:id="rId4"/>
    <p:sldId id="300" r:id="rId5"/>
  </p:sldIdLst>
  <p:sldSz cx="9906000" cy="6858000" type="A4"/>
  <p:notesSz cx="6807200" cy="9939338"/>
  <p:defaultTextStyle>
    <a:defPPr>
      <a:defRPr lang="ko-KR"/>
    </a:defPPr>
    <a:lvl1pPr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1pPr>
    <a:lvl2pPr marL="336271"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2pPr>
    <a:lvl3pPr marL="672541"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3pPr>
    <a:lvl4pPr marL="1008812"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4pPr>
    <a:lvl5pPr marL="1345082"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5pPr>
    <a:lvl6pPr marL="1681353"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6pPr>
    <a:lvl7pPr marL="2017624"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7pPr>
    <a:lvl8pPr marL="2353894"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8pPr>
    <a:lvl9pPr marL="2690165"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9pPr>
  </p:defaultTextStyle>
  <p:extLst>
    <p:ext uri="{EFAFB233-063F-42B5-8137-9DF3F51BA10A}">
      <p15:sldGuideLst xmlns:p15="http://schemas.microsoft.com/office/powerpoint/2012/main" xmlns="">
        <p15:guide id="1" orient="horz" pos="4180">
          <p15:clr>
            <a:srgbClr val="A4A3A4"/>
          </p15:clr>
        </p15:guide>
        <p15:guide id="2" pos="5984">
          <p15:clr>
            <a:srgbClr val="A4A3A4"/>
          </p15:clr>
        </p15:guide>
      </p15:sldGuideLst>
    </p:ext>
    <p:ext uri="{2D200454-40CA-4A62-9FC3-DE9A4176ACB9}">
      <p15:notesGuideLst xmlns:p15="http://schemas.microsoft.com/office/powerpoint/2012/main" xmlns="">
        <p15:guide id="1" orient="horz" pos="3225">
          <p15:clr>
            <a:srgbClr val="A4A3A4"/>
          </p15:clr>
        </p15:guide>
        <p15:guide id="2" pos="2234">
          <p15:clr>
            <a:srgbClr val="A4A3A4"/>
          </p15:clr>
        </p15:guide>
        <p15:guide id="3" orient="horz" pos="3132">
          <p15:clr>
            <a:srgbClr val="A4A3A4"/>
          </p15:clr>
        </p15:guide>
        <p15:guide id="4" pos="2142">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336699"/>
    <a:srgbClr val="E2D9B6"/>
    <a:srgbClr val="EAEAEA"/>
    <a:srgbClr val="003366"/>
    <a:srgbClr val="FF9933"/>
    <a:srgbClr val="DDDDDD"/>
    <a:srgbClr val="66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17292A2E-F333-43FB-9621-5CBBE7FDCDCB}" styleName="淡色 2 - アクセント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A111915-BE36-4E01-A7E5-04B1672EAD32}" styleName="淡色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5C22544A-7EE6-4342-B048-85BDC9FD1C3A}" styleName="中間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中間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073A0DAA-6AF3-43AB-8588-CEC1D06C72B9}" styleName="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202B0CA-FC54-4496-8BCA-5EF66A818D29}" styleName="濃色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7E9639D4-E3E2-4D34-9284-5A2195B3D0D7}" styleName="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16DA210-FB5B-4158-B5E0-FEB733F419BA}" styleName="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69012ECD-51FC-41F1-AA8D-1B2483CD663E}" styleName="淡色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C083E6E3-FA7D-4D7B-A595-EF9225AFEA82}" styleName="淡色 1 - アクセント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793D81CF-94F2-401A-BA57-92F5A7B2D0C5}" styleName="中間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9D7B26C5-4107-4FEC-AEDC-1716B250A1EF}" styleName="淡色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9DCAF9ED-07DC-4A11-8D7F-57B35C25682E}" styleName="中間 1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72833802-FEF1-4C79-8D5D-14CF1EAF98D9}" styleName="淡色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85BE263C-DBD7-4A20-BB59-AAB30ACAA65A}" styleName="中間 3 - アクセント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6E25E649-3F16-4E02-A733-19D2CDBF48F0}" styleName="中間 3 - アクセント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969" autoAdjust="0"/>
    <p:restoredTop sz="99566" autoAdjust="0"/>
  </p:normalViewPr>
  <p:slideViewPr>
    <p:cSldViewPr>
      <p:cViewPr varScale="1">
        <p:scale>
          <a:sx n="86" d="100"/>
          <a:sy n="86" d="100"/>
        </p:scale>
        <p:origin x="-84" y="-192"/>
      </p:cViewPr>
      <p:guideLst>
        <p:guide orient="horz" pos="4180"/>
        <p:guide pos="5984"/>
      </p:guideLst>
    </p:cSldViewPr>
  </p:slideViewPr>
  <p:outlineViewPr>
    <p:cViewPr>
      <p:scale>
        <a:sx n="33" d="100"/>
        <a:sy n="33" d="100"/>
      </p:scale>
      <p:origin x="0" y="43987"/>
    </p:cViewPr>
  </p:outlineViewPr>
  <p:notesTextViewPr>
    <p:cViewPr>
      <p:scale>
        <a:sx n="100" d="100"/>
        <a:sy n="100" d="100"/>
      </p:scale>
      <p:origin x="0" y="0"/>
    </p:cViewPr>
  </p:notesTextViewPr>
  <p:sorterViewPr>
    <p:cViewPr>
      <p:scale>
        <a:sx n="200" d="100"/>
        <a:sy n="200" d="100"/>
      </p:scale>
      <p:origin x="0" y="61400"/>
    </p:cViewPr>
  </p:sorterViewPr>
  <p:notesViewPr>
    <p:cSldViewPr>
      <p:cViewPr varScale="1">
        <p:scale>
          <a:sx n="91" d="100"/>
          <a:sy n="91" d="100"/>
        </p:scale>
        <p:origin x="-2772" y="-102"/>
      </p:cViewPr>
      <p:guideLst>
        <p:guide orient="horz" pos="3225"/>
        <p:guide orient="horz" pos="3132"/>
        <p:guide pos="2234"/>
        <p:guide pos="214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21" name="Rectangle 5"/>
          <p:cNvSpPr>
            <a:spLocks noGrp="1" noChangeArrowheads="1"/>
          </p:cNvSpPr>
          <p:nvPr>
            <p:ph type="sldNum" sz="quarter" idx="3"/>
          </p:nvPr>
        </p:nvSpPr>
        <p:spPr bwMode="auto">
          <a:xfrm>
            <a:off x="3860260" y="9445464"/>
            <a:ext cx="2946945" cy="493880"/>
          </a:xfrm>
          <a:prstGeom prst="rect">
            <a:avLst/>
          </a:prstGeom>
          <a:noFill/>
          <a:ln w="9525">
            <a:noFill/>
            <a:miter lim="800000"/>
            <a:headEnd/>
            <a:tailEnd/>
          </a:ln>
          <a:effectLst/>
        </p:spPr>
        <p:txBody>
          <a:bodyPr vert="horz" wrap="square" lIns="95497" tIns="47751" rIns="95497" bIns="47751" numCol="1" anchor="b" anchorCtr="0" compatLnSpc="1">
            <a:prstTxWarp prst="textNoShape">
              <a:avLst/>
            </a:prstTxWarp>
          </a:bodyPr>
          <a:lstStyle>
            <a:lvl1pPr algn="r" defTabSz="955518">
              <a:defRPr kumimoji="1" sz="1100" smtClean="0">
                <a:latin typeface="ＭＳ Ｐゴシック" pitchFamily="50" charset="-128"/>
                <a:ea typeface="ＭＳ Ｐゴシック" pitchFamily="50" charset="-128"/>
              </a:defRPr>
            </a:lvl1pPr>
          </a:lstStyle>
          <a:p>
            <a:pPr>
              <a:defRPr/>
            </a:pPr>
            <a:fld id="{434E4037-DC3D-481B-8B35-431345498003}" type="slidenum">
              <a:rPr lang="en-US" altLang="ko-KR"/>
              <a:pPr>
                <a:defRPr/>
              </a:pPr>
              <a:t>‹#›</a:t>
            </a:fld>
            <a:endParaRPr lang="en-US" altLang="ko-KR"/>
          </a:p>
        </p:txBody>
      </p:sp>
    </p:spTree>
    <p:extLst>
      <p:ext uri="{BB962C8B-B14F-4D97-AF65-F5344CB8AC3E}">
        <p14:creationId xmlns:p14="http://schemas.microsoft.com/office/powerpoint/2010/main" val="273569616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8370" name="Rectangle 2"/>
          <p:cNvSpPr>
            <a:spLocks noGrp="1" noChangeArrowheads="1"/>
          </p:cNvSpPr>
          <p:nvPr>
            <p:ph type="hdr" sz="quarter"/>
          </p:nvPr>
        </p:nvSpPr>
        <p:spPr bwMode="auto">
          <a:xfrm>
            <a:off x="1" y="3"/>
            <a:ext cx="2946945" cy="493880"/>
          </a:xfrm>
          <a:prstGeom prst="rect">
            <a:avLst/>
          </a:prstGeom>
          <a:noFill/>
          <a:ln w="12700" cap="sq">
            <a:noFill/>
            <a:miter lim="800000"/>
            <a:headEnd type="none" w="sm" len="sm"/>
            <a:tailEnd type="none" w="sm" len="sm"/>
          </a:ln>
          <a:effectLst/>
        </p:spPr>
        <p:txBody>
          <a:bodyPr vert="horz" wrap="none" lIns="95497" tIns="47751" rIns="95497" bIns="47751" numCol="1" anchor="ctr" anchorCtr="0" compatLnSpc="1">
            <a:prstTxWarp prst="textNoShape">
              <a:avLst/>
            </a:prstTxWarp>
          </a:bodyPr>
          <a:lstStyle>
            <a:lvl1pPr algn="l" defTabSz="955518">
              <a:defRPr kumimoji="1" sz="1100" smtClean="0">
                <a:latin typeface="ＭＳ Ｐ明朝" pitchFamily="18" charset="-128"/>
                <a:ea typeface="ＭＳ Ｐ明朝" pitchFamily="18" charset="-128"/>
              </a:defRPr>
            </a:lvl1pPr>
          </a:lstStyle>
          <a:p>
            <a:pPr>
              <a:defRPr/>
            </a:pPr>
            <a:endParaRPr lang="ja-JP" altLang="en-US"/>
          </a:p>
        </p:txBody>
      </p:sp>
      <p:sp>
        <p:nvSpPr>
          <p:cNvPr id="58371" name="Rectangle 3"/>
          <p:cNvSpPr>
            <a:spLocks noGrp="1" noChangeArrowheads="1"/>
          </p:cNvSpPr>
          <p:nvPr>
            <p:ph type="dt" idx="1"/>
          </p:nvPr>
        </p:nvSpPr>
        <p:spPr bwMode="auto">
          <a:xfrm>
            <a:off x="3860260" y="3"/>
            <a:ext cx="2946945" cy="493880"/>
          </a:xfrm>
          <a:prstGeom prst="rect">
            <a:avLst/>
          </a:prstGeom>
          <a:noFill/>
          <a:ln w="12700" cap="sq">
            <a:noFill/>
            <a:miter lim="800000"/>
            <a:headEnd type="none" w="sm" len="sm"/>
            <a:tailEnd type="none" w="sm" len="sm"/>
          </a:ln>
          <a:effectLst/>
        </p:spPr>
        <p:txBody>
          <a:bodyPr vert="horz" wrap="none" lIns="95497" tIns="47751" rIns="95497" bIns="47751" numCol="1" anchor="ctr" anchorCtr="0" compatLnSpc="1">
            <a:prstTxWarp prst="textNoShape">
              <a:avLst/>
            </a:prstTxWarp>
          </a:bodyPr>
          <a:lstStyle>
            <a:lvl1pPr algn="r" defTabSz="955518">
              <a:defRPr kumimoji="1" sz="1100" smtClean="0">
                <a:latin typeface="ＭＳ Ｐ明朝" pitchFamily="18" charset="-128"/>
                <a:ea typeface="ＭＳ Ｐ明朝" pitchFamily="18" charset="-128"/>
              </a:defRPr>
            </a:lvl1pPr>
          </a:lstStyle>
          <a:p>
            <a:pPr>
              <a:defRPr/>
            </a:pPr>
            <a:endParaRPr lang="en-US" altLang="ja-JP"/>
          </a:p>
        </p:txBody>
      </p:sp>
      <p:sp>
        <p:nvSpPr>
          <p:cNvPr id="87044" name="Rectangle 4"/>
          <p:cNvSpPr>
            <a:spLocks noGrp="1" noRot="1" noChangeAspect="1" noChangeArrowheads="1" noTextEdit="1"/>
          </p:cNvSpPr>
          <p:nvPr>
            <p:ph type="sldImg" idx="2"/>
          </p:nvPr>
        </p:nvSpPr>
        <p:spPr bwMode="auto">
          <a:xfrm>
            <a:off x="709613" y="744538"/>
            <a:ext cx="5387975" cy="3730625"/>
          </a:xfrm>
          <a:prstGeom prst="rect">
            <a:avLst/>
          </a:prstGeom>
          <a:noFill/>
          <a:ln w="9525">
            <a:solidFill>
              <a:srgbClr val="000000"/>
            </a:solidFill>
            <a:miter lim="800000"/>
            <a:headEnd/>
            <a:tailEnd/>
          </a:ln>
        </p:spPr>
      </p:sp>
      <p:sp>
        <p:nvSpPr>
          <p:cNvPr id="58373" name="Rectangle 5"/>
          <p:cNvSpPr>
            <a:spLocks noGrp="1" noChangeArrowheads="1"/>
          </p:cNvSpPr>
          <p:nvPr>
            <p:ph type="body" sz="quarter" idx="3"/>
          </p:nvPr>
        </p:nvSpPr>
        <p:spPr bwMode="auto">
          <a:xfrm>
            <a:off x="908745" y="4721192"/>
            <a:ext cx="4989714" cy="4474246"/>
          </a:xfrm>
          <a:prstGeom prst="rect">
            <a:avLst/>
          </a:prstGeom>
          <a:noFill/>
          <a:ln w="12700" cap="sq">
            <a:noFill/>
            <a:miter lim="800000"/>
            <a:headEnd type="none" w="sm" len="sm"/>
            <a:tailEnd type="none" w="sm" len="sm"/>
          </a:ln>
          <a:effectLst/>
        </p:spPr>
        <p:txBody>
          <a:bodyPr vert="horz" wrap="none" lIns="95497" tIns="47751" rIns="95497" bIns="47751" numCol="1" anchor="ctr" anchorCtr="0" compatLnSpc="1">
            <a:prstTxWarp prst="textNoShape">
              <a:avLst/>
            </a:prstTxWarp>
          </a:bodyPr>
          <a:lstStyle/>
          <a:p>
            <a:pPr lvl="0"/>
            <a:r>
              <a:rPr lang="ja-JP" altLang="en-US" noProof="0" smtClean="0"/>
              <a:t>マスター テキストの書式設定</a:t>
            </a:r>
          </a:p>
          <a:p>
            <a:pPr lvl="1"/>
            <a:r>
              <a:rPr lang="ja-JP" altLang="en-US" noProof="0" smtClean="0"/>
              <a:t>第 2 レベル</a:t>
            </a:r>
          </a:p>
          <a:p>
            <a:pPr lvl="2"/>
            <a:r>
              <a:rPr lang="ja-JP" altLang="en-US" noProof="0" smtClean="0"/>
              <a:t>第 3 レベル</a:t>
            </a:r>
          </a:p>
          <a:p>
            <a:pPr lvl="3"/>
            <a:r>
              <a:rPr lang="ja-JP" altLang="en-US" noProof="0" smtClean="0"/>
              <a:t>第 4 レベル</a:t>
            </a:r>
          </a:p>
          <a:p>
            <a:pPr lvl="4"/>
            <a:r>
              <a:rPr lang="ja-JP" altLang="en-US" noProof="0" smtClean="0"/>
              <a:t>第 5 レベル</a:t>
            </a:r>
          </a:p>
        </p:txBody>
      </p:sp>
      <p:sp>
        <p:nvSpPr>
          <p:cNvPr id="58374" name="Rectangle 6"/>
          <p:cNvSpPr>
            <a:spLocks noGrp="1" noChangeArrowheads="1"/>
          </p:cNvSpPr>
          <p:nvPr>
            <p:ph type="ftr" sz="quarter" idx="4"/>
          </p:nvPr>
        </p:nvSpPr>
        <p:spPr bwMode="auto">
          <a:xfrm>
            <a:off x="1" y="9445464"/>
            <a:ext cx="2946945" cy="493880"/>
          </a:xfrm>
          <a:prstGeom prst="rect">
            <a:avLst/>
          </a:prstGeom>
          <a:noFill/>
          <a:ln w="12700" cap="sq">
            <a:noFill/>
            <a:miter lim="800000"/>
            <a:headEnd type="none" w="sm" len="sm"/>
            <a:tailEnd type="none" w="sm" len="sm"/>
          </a:ln>
          <a:effectLst/>
        </p:spPr>
        <p:txBody>
          <a:bodyPr vert="horz" wrap="none" lIns="95497" tIns="47751" rIns="95497" bIns="47751" numCol="1" anchor="b" anchorCtr="0" compatLnSpc="1">
            <a:prstTxWarp prst="textNoShape">
              <a:avLst/>
            </a:prstTxWarp>
          </a:bodyPr>
          <a:lstStyle>
            <a:lvl1pPr algn="l" defTabSz="955518">
              <a:defRPr kumimoji="1" sz="1100" smtClean="0">
                <a:latin typeface="ＭＳ Ｐ明朝" pitchFamily="18" charset="-128"/>
                <a:ea typeface="ＭＳ Ｐ明朝" pitchFamily="18" charset="-128"/>
              </a:defRPr>
            </a:lvl1pPr>
          </a:lstStyle>
          <a:p>
            <a:pPr>
              <a:defRPr/>
            </a:pPr>
            <a:endParaRPr lang="ja-JP" altLang="en-US"/>
          </a:p>
        </p:txBody>
      </p:sp>
      <p:sp>
        <p:nvSpPr>
          <p:cNvPr id="58375" name="Rectangle 7"/>
          <p:cNvSpPr>
            <a:spLocks noGrp="1" noChangeArrowheads="1"/>
          </p:cNvSpPr>
          <p:nvPr>
            <p:ph type="sldNum" sz="quarter" idx="5"/>
          </p:nvPr>
        </p:nvSpPr>
        <p:spPr bwMode="auto">
          <a:xfrm>
            <a:off x="3860260" y="9445464"/>
            <a:ext cx="2946945" cy="493880"/>
          </a:xfrm>
          <a:prstGeom prst="rect">
            <a:avLst/>
          </a:prstGeom>
          <a:noFill/>
          <a:ln w="12700" cap="sq">
            <a:noFill/>
            <a:miter lim="800000"/>
            <a:headEnd type="none" w="sm" len="sm"/>
            <a:tailEnd type="none" w="sm" len="sm"/>
          </a:ln>
          <a:effectLst/>
        </p:spPr>
        <p:txBody>
          <a:bodyPr vert="horz" wrap="none" lIns="95497" tIns="47751" rIns="95497" bIns="47751" numCol="1" anchor="b" anchorCtr="0" compatLnSpc="1">
            <a:prstTxWarp prst="textNoShape">
              <a:avLst/>
            </a:prstTxWarp>
          </a:bodyPr>
          <a:lstStyle>
            <a:lvl1pPr algn="r" defTabSz="955518">
              <a:defRPr kumimoji="1" sz="1100" smtClean="0">
                <a:latin typeface="ＭＳ Ｐ明朝" pitchFamily="18" charset="-128"/>
                <a:ea typeface="ＭＳ Ｐ明朝" pitchFamily="18" charset="-128"/>
              </a:defRPr>
            </a:lvl1pPr>
          </a:lstStyle>
          <a:p>
            <a:pPr>
              <a:defRPr/>
            </a:pPr>
            <a:fld id="{7743D88F-1C60-4A18-8316-3E48C6765859}" type="slidenum">
              <a:rPr lang="en-US" altLang="ja-JP"/>
              <a:pPr>
                <a:defRPr/>
              </a:pPr>
              <a:t>‹#›</a:t>
            </a:fld>
            <a:endParaRPr lang="en-US" altLang="ja-JP"/>
          </a:p>
        </p:txBody>
      </p:sp>
    </p:spTree>
    <p:extLst>
      <p:ext uri="{BB962C8B-B14F-4D97-AF65-F5344CB8AC3E}">
        <p14:creationId xmlns:p14="http://schemas.microsoft.com/office/powerpoint/2010/main" val="442609636"/>
      </p:ext>
    </p:extLst>
  </p:cSld>
  <p:clrMap bg1="lt1" tx1="dk1" bg2="lt2" tx2="dk2" accent1="accent1" accent2="accent2" accent3="accent3" accent4="accent4" accent5="accent5" accent6="accent6" hlink="hlink" folHlink="folHlink"/>
  <p:hf hdr="0" ftr="0" dt="0"/>
  <p:notesStyle>
    <a:lvl1pPr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1pPr>
    <a:lvl2pPr marL="336271"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2pPr>
    <a:lvl3pPr marL="672541"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3pPr>
    <a:lvl4pPr marL="1008812"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4pPr>
    <a:lvl5pPr marL="1345082"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5pPr>
    <a:lvl6pPr marL="1681353" algn="l" defTabSz="672541" rtl="0" eaLnBrk="1" latinLnBrk="0" hangingPunct="1">
      <a:defRPr kumimoji="1" sz="900" kern="1200">
        <a:solidFill>
          <a:schemeClr val="tx1"/>
        </a:solidFill>
        <a:latin typeface="+mn-lt"/>
        <a:ea typeface="+mn-ea"/>
        <a:cs typeface="+mn-cs"/>
      </a:defRPr>
    </a:lvl6pPr>
    <a:lvl7pPr marL="2017624" algn="l" defTabSz="672541" rtl="0" eaLnBrk="1" latinLnBrk="0" hangingPunct="1">
      <a:defRPr kumimoji="1" sz="900" kern="1200">
        <a:solidFill>
          <a:schemeClr val="tx1"/>
        </a:solidFill>
        <a:latin typeface="+mn-lt"/>
        <a:ea typeface="+mn-ea"/>
        <a:cs typeface="+mn-cs"/>
      </a:defRPr>
    </a:lvl7pPr>
    <a:lvl8pPr marL="2353894" algn="l" defTabSz="672541" rtl="0" eaLnBrk="1" latinLnBrk="0" hangingPunct="1">
      <a:defRPr kumimoji="1" sz="900" kern="1200">
        <a:solidFill>
          <a:schemeClr val="tx1"/>
        </a:solidFill>
        <a:latin typeface="+mn-lt"/>
        <a:ea typeface="+mn-ea"/>
        <a:cs typeface="+mn-cs"/>
      </a:defRPr>
    </a:lvl8pPr>
    <a:lvl9pPr marL="2690165" algn="l" defTabSz="672541" rtl="0" eaLnBrk="1" latinLnBrk="0" hangingPunct="1">
      <a:defRPr kumimoji="1" sz="9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タイトル スライド">
    <p:spTree>
      <p:nvGrpSpPr>
        <p:cNvPr id="1" name=""/>
        <p:cNvGrpSpPr/>
        <p:nvPr/>
      </p:nvGrpSpPr>
      <p:grpSpPr>
        <a:xfrm>
          <a:off x="0" y="0"/>
          <a:ext cx="0" cy="0"/>
          <a:chOff x="0" y="0"/>
          <a:chExt cx="0" cy="0"/>
        </a:xfrm>
      </p:grpSpPr>
      <p:sp>
        <p:nvSpPr>
          <p:cNvPr id="1914886" name="Rectangle 6"/>
          <p:cNvSpPr>
            <a:spLocks noGrp="1" noChangeArrowheads="1"/>
          </p:cNvSpPr>
          <p:nvPr>
            <p:ph type="subTitle" sz="quarter" idx="1"/>
          </p:nvPr>
        </p:nvSpPr>
        <p:spPr>
          <a:xfrm>
            <a:off x="2792760" y="5134039"/>
            <a:ext cx="6912767" cy="375677"/>
          </a:xfrm>
          <a:ln w="12700" cap="sq">
            <a:headEnd type="none" w="sm" len="sm"/>
            <a:tailEnd type="none" w="sm" len="sm"/>
          </a:ln>
        </p:spPr>
        <p:txBody>
          <a:bodyPr wrap="square" lIns="67245" rIns="67245" anchorCtr="0">
            <a:noAutofit/>
          </a:bodyPr>
          <a:lstStyle>
            <a:lvl1pPr marL="0" indent="0" algn="l">
              <a:lnSpc>
                <a:spcPct val="100000"/>
              </a:lnSpc>
              <a:spcBef>
                <a:spcPct val="0"/>
              </a:spcBef>
              <a:buFont typeface="平成明朝" pitchFamily="17" charset="-128"/>
              <a:buNone/>
              <a:defRPr sz="2000">
                <a:solidFill>
                  <a:schemeClr val="bg2">
                    <a:lumMod val="50000"/>
                    <a:lumOff val="50000"/>
                  </a:schemeClr>
                </a:solidFill>
                <a:latin typeface="Meiryo UI" panose="020B0604030504040204" pitchFamily="50" charset="-128"/>
                <a:ea typeface="Meiryo UI" panose="020B0604030504040204" pitchFamily="50" charset="-128"/>
                <a:cs typeface="Meiryo UI" panose="020B0604030504040204" pitchFamily="50" charset="-128"/>
              </a:defRPr>
            </a:lvl1pPr>
          </a:lstStyle>
          <a:p>
            <a:r>
              <a:rPr lang="ja-JP" altLang="en-US" smtClean="0"/>
              <a:t>マスター サブタイトルの書式設定</a:t>
            </a:r>
            <a:endParaRPr lang="ja-JP" altLang="en-US" dirty="0"/>
          </a:p>
        </p:txBody>
      </p:sp>
      <p:sp>
        <p:nvSpPr>
          <p:cNvPr id="1914885" name="Rectangle 5"/>
          <p:cNvSpPr>
            <a:spLocks noGrp="1" noChangeArrowheads="1"/>
          </p:cNvSpPr>
          <p:nvPr>
            <p:ph type="ctrTitle" sz="quarter"/>
          </p:nvPr>
        </p:nvSpPr>
        <p:spPr>
          <a:xfrm>
            <a:off x="2792760" y="3084681"/>
            <a:ext cx="6912767" cy="560343"/>
          </a:xfrm>
          <a:ln w="12700" cap="sq">
            <a:headEnd type="none" w="sm" len="sm"/>
            <a:tailEnd type="none" w="sm" len="sm"/>
          </a:ln>
        </p:spPr>
        <p:txBody>
          <a:bodyPr wrap="square" lIns="67245" tIns="33622" rIns="67245" bIns="33622" anchor="b">
            <a:noAutofit/>
          </a:bodyPr>
          <a:lstStyle>
            <a:lvl1pPr algn="l">
              <a:defRPr sz="3200" b="1" i="0">
                <a:solidFill>
                  <a:srgbClr val="404040"/>
                </a:solidFill>
                <a:latin typeface="Meiryo UI" panose="020B0604030504040204" pitchFamily="50" charset="-128"/>
                <a:ea typeface="Meiryo UI" panose="020B0604030504040204" pitchFamily="50" charset="-128"/>
                <a:cs typeface="Meiryo UI" panose="020B0604030504040204" pitchFamily="50" charset="-128"/>
              </a:defRPr>
            </a:lvl1pPr>
          </a:lstStyle>
          <a:p>
            <a:r>
              <a:rPr lang="ja-JP" altLang="en-US" smtClean="0"/>
              <a:t>マスター タイトルの書式設定</a:t>
            </a:r>
            <a:endParaRPr lang="ja-JP" altLang="en-US" dirty="0"/>
          </a:p>
        </p:txBody>
      </p:sp>
      <p:sp>
        <p:nvSpPr>
          <p:cNvPr id="4" name="テキスト ボックス 3"/>
          <p:cNvSpPr txBox="1"/>
          <p:nvPr userDrawn="1"/>
        </p:nvSpPr>
        <p:spPr>
          <a:xfrm>
            <a:off x="2792760" y="2557264"/>
            <a:ext cx="7113240" cy="307777"/>
          </a:xfrm>
          <a:prstGeom prst="rect">
            <a:avLst/>
          </a:prstGeom>
          <a:solidFill>
            <a:schemeClr val="accent2"/>
          </a:solidFill>
          <a:ln>
            <a:solidFill>
              <a:srgbClr val="1F497D"/>
            </a:solidFill>
          </a:ln>
        </p:spPr>
        <p:txBody>
          <a:bodyPr wrap="square" rtlCol="0">
            <a:spAutoFit/>
          </a:bodyPr>
          <a:lstStyle/>
          <a:p>
            <a:pPr algn="l"/>
            <a:endParaRPr kumimoji="1" lang="ja-JP" altLang="en-US" sz="1400" dirty="0" smtClean="0">
              <a:latin typeface="Meiryo UI" panose="020B0604030504040204" pitchFamily="50" charset="-128"/>
              <a:ea typeface="Meiryo UI" panose="020B0604030504040204" pitchFamily="50" charset="-128"/>
              <a:cs typeface="Meiryo UI" panose="020B0604030504040204" pitchFamily="50" charset="-128"/>
            </a:endParaRPr>
          </a:p>
        </p:txBody>
      </p:sp>
      <p:pic>
        <p:nvPicPr>
          <p:cNvPr id="5" name="Picture 2" descr="本法人の設立が承認されました。"/>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0985" y="1968470"/>
            <a:ext cx="2646293" cy="1944216"/>
          </a:xfrm>
          <a:prstGeom prst="rect">
            <a:avLst/>
          </a:prstGeom>
          <a:noFill/>
          <a:extLst>
            <a:ext uri="{909E8E84-426E-40DD-AFC4-6F175D3DCCD1}">
              <a14:hiddenFill xmlns:a14="http://schemas.microsoft.com/office/drawing/2010/main">
                <a:solidFill>
                  <a:srgbClr val="FFFFFF"/>
                </a:solidFill>
              </a14:hiddenFill>
            </a:ext>
          </a:extLst>
        </p:spPr>
      </p:pic>
      <p:sp>
        <p:nvSpPr>
          <p:cNvPr id="7" name="テキスト プレースホルダー 6"/>
          <p:cNvSpPr>
            <a:spLocks noGrp="1"/>
          </p:cNvSpPr>
          <p:nvPr>
            <p:ph type="body" sz="quarter" idx="10"/>
          </p:nvPr>
        </p:nvSpPr>
        <p:spPr>
          <a:xfrm>
            <a:off x="2792760" y="2557264"/>
            <a:ext cx="7113240" cy="383314"/>
          </a:xfrm>
        </p:spPr>
        <p:txBody>
          <a:bodyPr anchor="ctr" anchorCtr="0">
            <a:noAutofit/>
          </a:bodyPr>
          <a:lstStyle>
            <a:lvl1pPr marL="0" indent="0">
              <a:buNone/>
              <a:defRPr b="1">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dirty="0" smtClean="0"/>
              <a:t>マスター テキストの書式設定</a:t>
            </a:r>
          </a:p>
        </p:txBody>
      </p:sp>
      <p:sp>
        <p:nvSpPr>
          <p:cNvPr id="11" name="Rectangle 6"/>
          <p:cNvSpPr txBox="1">
            <a:spLocks noChangeArrowheads="1"/>
          </p:cNvSpPr>
          <p:nvPr userDrawn="1"/>
        </p:nvSpPr>
        <p:spPr bwMode="auto">
          <a:xfrm>
            <a:off x="2798084" y="5707166"/>
            <a:ext cx="6912767" cy="314122"/>
          </a:xfrm>
          <a:prstGeom prst="rect">
            <a:avLst/>
          </a:prstGeom>
          <a:noFill/>
          <a:ln w="12700" cap="sq">
            <a:noFill/>
            <a:miter lim="800000"/>
            <a:headEnd type="none" w="sm" len="sm"/>
            <a:tailEnd type="none" w="sm" len="sm"/>
          </a:ln>
        </p:spPr>
        <p:txBody>
          <a:bodyPr vert="horz" wrap="square" lIns="67245" tIns="33622" rIns="67245" bIns="33622" numCol="1" anchor="t" anchorCtr="0" compatLnSpc="1">
            <a:prstTxWarp prst="textNoShape">
              <a:avLst/>
            </a:prstTxWarp>
            <a:noAutofit/>
          </a:bodyPr>
          <a:lstStyle>
            <a:lvl1pPr marL="0" indent="0" algn="l" defTabSz="972616" rtl="0" eaLnBrk="1" fontAlgn="base" hangingPunct="1">
              <a:lnSpc>
                <a:spcPct val="100000"/>
              </a:lnSpc>
              <a:spcBef>
                <a:spcPct val="0"/>
              </a:spcBef>
              <a:spcAft>
                <a:spcPct val="0"/>
              </a:spcAft>
              <a:buClr>
                <a:schemeClr val="accent2"/>
              </a:buClr>
              <a:buFont typeface="平成明朝" pitchFamily="17" charset="-128"/>
              <a:buNone/>
              <a:tabLst>
                <a:tab pos="775291" algn="l"/>
              </a:tabLst>
              <a:defRPr kumimoji="1" sz="2400" b="0" i="0" baseline="0">
                <a:solidFill>
                  <a:schemeClr val="bg2">
                    <a:lumMod val="50000"/>
                    <a:lumOff val="50000"/>
                  </a:schemeClr>
                </a:solidFill>
                <a:latin typeface="メイリオ" panose="020B0604030504040204" pitchFamily="50" charset="-128"/>
                <a:ea typeface="メイリオ" panose="020B0604030504040204" pitchFamily="50" charset="-128"/>
                <a:cs typeface="メイリオ" pitchFamily="50" charset="-128"/>
              </a:defRPr>
            </a:lvl1pPr>
            <a:lvl2pPr marL="533400" indent="-177800" algn="l" defTabSz="972616" rtl="0" eaLnBrk="1" fontAlgn="base" hangingPunct="1">
              <a:spcBef>
                <a:spcPct val="35000"/>
              </a:spcBef>
              <a:spcAft>
                <a:spcPct val="0"/>
              </a:spcAft>
              <a:buClr>
                <a:schemeClr val="bg1"/>
              </a:buClr>
              <a:buSzPct val="75000"/>
              <a:buFont typeface="ヒラギノ角ゴ ProN W3"/>
              <a:buChar char="▶"/>
              <a:tabLst>
                <a:tab pos="533400" algn="l"/>
              </a:tabLst>
              <a:defRPr kumimoji="1" sz="1800" baseline="0">
                <a:solidFill>
                  <a:srgbClr val="464646"/>
                </a:solidFill>
                <a:latin typeface="メイリオ" pitchFamily="50" charset="-128"/>
                <a:ea typeface="メイリオ" pitchFamily="50" charset="-128"/>
                <a:cs typeface="メイリオ" pitchFamily="50" charset="-128"/>
              </a:defRPr>
            </a:lvl2pPr>
            <a:lvl3pPr marL="622300" indent="-88900" algn="l" defTabSz="972616" rtl="0" eaLnBrk="1" fontAlgn="base" hangingPunct="1">
              <a:spcBef>
                <a:spcPct val="20000"/>
              </a:spcBef>
              <a:spcAft>
                <a:spcPct val="0"/>
              </a:spcAft>
              <a:buClr>
                <a:schemeClr val="bg2"/>
              </a:buClr>
              <a:buFont typeface="Wingdings" charset="2"/>
              <a:buChar char=""/>
              <a:tabLst>
                <a:tab pos="622300" algn="l"/>
              </a:tabLst>
              <a:defRPr kumimoji="1" sz="1500" baseline="0">
                <a:solidFill>
                  <a:srgbClr val="464646"/>
                </a:solidFill>
                <a:latin typeface="メイリオ" pitchFamily="50" charset="-128"/>
                <a:ea typeface="メイリオ" pitchFamily="50" charset="-128"/>
                <a:cs typeface="メイリオ" pitchFamily="50" charset="-128"/>
              </a:defRPr>
            </a:lvl3pPr>
            <a:lvl4pPr marL="923925" indent="-200025" algn="l" defTabSz="972616" rtl="0" eaLnBrk="1" fontAlgn="base" hangingPunct="1">
              <a:spcBef>
                <a:spcPct val="20000"/>
              </a:spcBef>
              <a:spcAft>
                <a:spcPct val="0"/>
              </a:spcAft>
              <a:buClr>
                <a:schemeClr val="accent3"/>
              </a:buClr>
              <a:buFont typeface="Wingdings" charset="2"/>
              <a:buChar char="u"/>
              <a:tabLst>
                <a:tab pos="924744" algn="l"/>
              </a:tabLst>
              <a:defRPr kumimoji="1" sz="1300" baseline="0">
                <a:solidFill>
                  <a:srgbClr val="464646"/>
                </a:solidFill>
                <a:latin typeface="メイリオ" pitchFamily="50" charset="-128"/>
                <a:ea typeface="メイリオ" pitchFamily="50" charset="-128"/>
                <a:cs typeface="メイリオ" pitchFamily="50" charset="-128"/>
              </a:defRPr>
            </a:lvl4pPr>
            <a:lvl5pPr marL="990130" indent="0" algn="l" defTabSz="972616" rtl="0" eaLnBrk="1" fontAlgn="base" hangingPunct="1">
              <a:spcBef>
                <a:spcPct val="20000"/>
              </a:spcBef>
              <a:spcAft>
                <a:spcPct val="0"/>
              </a:spcAft>
              <a:buClr>
                <a:schemeClr val="tx1"/>
              </a:buClr>
              <a:tabLst>
                <a:tab pos="990130" algn="l"/>
              </a:tabLst>
              <a:defRPr kumimoji="1" sz="1200" baseline="0">
                <a:solidFill>
                  <a:srgbClr val="464646"/>
                </a:solidFill>
                <a:latin typeface="メイリオ" pitchFamily="50" charset="-128"/>
                <a:ea typeface="メイリオ" pitchFamily="50" charset="-128"/>
                <a:cs typeface="メイリオ" pitchFamily="50" charset="-128"/>
              </a:defRPr>
            </a:lvl5pPr>
            <a:lvl6pPr marL="2322369"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6pPr>
            <a:lvl7pPr marL="265864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7pPr>
            <a:lvl8pPr marL="299491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8pPr>
            <a:lvl9pPr marL="3331181"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9pPr>
          </a:lstStyle>
          <a:p>
            <a:pPr algn="r" latinLnBrk="0"/>
            <a:r>
              <a:rPr lang="ja-JP" altLang="en-US" sz="1600" kern="0" dirty="0" smtClean="0">
                <a:latin typeface="Meiryo UI" panose="020B0604030504040204" pitchFamily="50" charset="-128"/>
                <a:ea typeface="Meiryo UI" panose="020B0604030504040204" pitchFamily="50" charset="-128"/>
                <a:cs typeface="Meiryo UI" panose="020B0604030504040204" pitchFamily="50" charset="-128"/>
              </a:rPr>
              <a:t>一般社団法人オープン＆ビッグデータ活用・地方創生推進機構</a:t>
            </a:r>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87642" y="304801"/>
            <a:ext cx="9134339" cy="459903"/>
          </a:xfrm>
        </p:spPr>
        <p:txBody>
          <a:bodyPr/>
          <a:lstStyle>
            <a:lvl1pPr>
              <a:defRPr baseline="0">
                <a:solidFill>
                  <a:schemeClr val="bg2">
                    <a:lumMod val="75000"/>
                    <a:lumOff val="25000"/>
                  </a:schemeClr>
                </a:solidFill>
                <a:latin typeface="Calibri" pitchFamily="34" charset="0"/>
              </a:defRPr>
            </a:lvl1pPr>
          </a:lstStyle>
          <a:p>
            <a:r>
              <a:rPr lang="ja-JP" altLang="en-US" smtClean="0"/>
              <a:t>マスター タイトルの書式設定</a:t>
            </a:r>
            <a:endParaRPr lang="ja-JP" altLang="en-US" dirty="0"/>
          </a:p>
        </p:txBody>
      </p:sp>
      <p:sp>
        <p:nvSpPr>
          <p:cNvPr id="3" name="コンテンツ プレースホルダ 2"/>
          <p:cNvSpPr>
            <a:spLocks noGrp="1"/>
          </p:cNvSpPr>
          <p:nvPr>
            <p:ph idx="1"/>
          </p:nvPr>
        </p:nvSpPr>
        <p:spPr/>
        <p:txBody>
          <a:bodyPr anchor="t" anchorCtr="0"/>
          <a:lstStyle>
            <a:lvl1pPr>
              <a:defRPr sz="1600" b="1"/>
            </a:lvl1pPr>
            <a:lvl2pPr>
              <a:defRPr sz="1400"/>
            </a:lvl2pPr>
            <a:lvl3pPr>
              <a:defRPr sz="1200"/>
            </a:lvl3pPr>
            <a:lvl4pPr>
              <a:defRPr sz="1200"/>
            </a:lvl4pPr>
            <a:lvl5pPr>
              <a:defRPr sz="1200"/>
            </a:lvl5pPr>
          </a:lstStyle>
          <a:p>
            <a:pPr lvl="0"/>
            <a:r>
              <a:rPr lang="ja-JP" altLang="en-US" dirty="0" smtClean="0"/>
              <a:t>マスター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endParaRPr lang="ja-JP" altLang="en-US" dirty="0"/>
          </a:p>
        </p:txBody>
      </p:sp>
      <p:sp>
        <p:nvSpPr>
          <p:cNvPr id="4" name="Rectangle 5"/>
          <p:cNvSpPr>
            <a:spLocks noGrp="1" noChangeArrowheads="1"/>
          </p:cNvSpPr>
          <p:nvPr>
            <p:ph type="sldNum" sz="quarter" idx="10"/>
          </p:nvPr>
        </p:nvSpPr>
        <p:spPr>
          <a:ln/>
        </p:spPr>
        <p:txBody>
          <a:bodyPr/>
          <a:lstStyle>
            <a:lvl1pPr>
              <a:defRPr/>
            </a:lvl1pPr>
          </a:lstStyle>
          <a:p>
            <a:fld id="{19168A96-8FC6-49A7-AAFF-8891F4FD4FE2}"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2112708" y="2225443"/>
            <a:ext cx="7090465" cy="1913424"/>
          </a:xfrm>
        </p:spPr>
        <p:txBody>
          <a:bodyPr>
            <a:normAutofit/>
          </a:bodyPr>
          <a:lstStyle>
            <a:lvl1pPr algn="l">
              <a:defRPr sz="3200" b="1" cap="none">
                <a:solidFill>
                  <a:schemeClr val="bg2">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defRPr>
            </a:lvl1pPr>
          </a:lstStyle>
          <a:p>
            <a:r>
              <a:rPr lang="ja-JP" altLang="en-US" smtClean="0"/>
              <a:t>マスター タイトルの書式設定</a:t>
            </a:r>
            <a:endParaRPr lang="ja-JP" altLang="en-US" dirty="0"/>
          </a:p>
        </p:txBody>
      </p:sp>
      <p:sp>
        <p:nvSpPr>
          <p:cNvPr id="4" name="Rectangle 5"/>
          <p:cNvSpPr>
            <a:spLocks noGrp="1" noChangeArrowheads="1"/>
          </p:cNvSpPr>
          <p:nvPr>
            <p:ph type="sldNum" sz="quarter" idx="10"/>
          </p:nvPr>
        </p:nvSpPr>
        <p:spPr>
          <a:ln/>
        </p:spPr>
        <p:txBody>
          <a:bodyPr/>
          <a:lstStyle>
            <a:lvl1pPr>
              <a:defRPr/>
            </a:lvl1pPr>
          </a:lstStyle>
          <a:p>
            <a:fld id="{32A7F7E3-2EA5-4E0E-99DF-9D27F789031C}" type="slidenum">
              <a:rPr lang="ja-JP" altLang="en-US"/>
              <a:pPr/>
              <a:t>‹#›</a:t>
            </a:fld>
            <a:endParaRPr lang="en-US" altLang="ja-JP"/>
          </a:p>
        </p:txBody>
      </p:sp>
      <p:sp>
        <p:nvSpPr>
          <p:cNvPr id="5" name="正方形/長方形 4"/>
          <p:cNvSpPr/>
          <p:nvPr userDrawn="1"/>
        </p:nvSpPr>
        <p:spPr bwMode="auto">
          <a:xfrm>
            <a:off x="0" y="0"/>
            <a:ext cx="9906000" cy="1128884"/>
          </a:xfrm>
          <a:prstGeom prst="rect">
            <a:avLst/>
          </a:prstGeom>
          <a:solidFill>
            <a:srgbClr val="FFFFFF"/>
          </a:solidFill>
          <a:ln w="38100" cap="sq" cmpd="sng" algn="ctr">
            <a:solidFill>
              <a:schemeClr val="tx1"/>
            </a:solidFill>
            <a:prstDash val="solid"/>
            <a:round/>
            <a:headEnd type="none" w="sm" len="sm"/>
            <a:tailEnd type="none" w="sm" len="sm"/>
          </a:ln>
          <a:effectLst/>
        </p:spPr>
        <p:txBody>
          <a:bodyPr vert="horz" wrap="none" lIns="67254" tIns="33627" rIns="67254" bIns="33627" numCol="1" rtlCol="0" anchor="ctr" anchorCtr="0" compatLnSpc="1">
            <a:prstTxWarp prst="textNoShape">
              <a:avLst/>
            </a:prstTxWarp>
          </a:bodyPr>
          <a:lstStyle/>
          <a:p>
            <a:pPr marL="0" marR="0" indent="0" algn="ctr" defTabSz="672541" rtl="0" eaLnBrk="1" fontAlgn="base" latinLnBrk="1" hangingPunct="1">
              <a:lnSpc>
                <a:spcPct val="100000"/>
              </a:lnSpc>
              <a:spcBef>
                <a:spcPct val="0"/>
              </a:spcBef>
              <a:spcAft>
                <a:spcPct val="0"/>
              </a:spcAft>
              <a:buClrTx/>
              <a:buSzTx/>
              <a:buFontTx/>
              <a:buNone/>
              <a:tabLst/>
            </a:pPr>
            <a:endParaRPr kumimoji="0" lang="ja-JP" altLang="en-US" sz="18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11" name="正方形/長方形 10"/>
          <p:cNvSpPr/>
          <p:nvPr userDrawn="1"/>
        </p:nvSpPr>
        <p:spPr bwMode="auto">
          <a:xfrm>
            <a:off x="1752600" y="2198705"/>
            <a:ext cx="154210" cy="3744895"/>
          </a:xfrm>
          <a:prstGeom prst="rect">
            <a:avLst/>
          </a:prstGeom>
          <a:solidFill>
            <a:schemeClr val="accent2"/>
          </a:solidFill>
          <a:ln w="38100" cap="sq" cmpd="sng" algn="ctr">
            <a:solidFill>
              <a:schemeClr val="accent2"/>
            </a:solidFill>
            <a:prstDash val="solid"/>
            <a:round/>
            <a:headEnd type="none" w="sm" len="sm"/>
            <a:tailEnd type="none" w="sm" len="sm"/>
          </a:ln>
          <a:effectLst/>
        </p:spPr>
        <p:txBody>
          <a:bodyPr vert="horz" wrap="none" lIns="67254" tIns="33627" rIns="67254" bIns="33627" numCol="1" rtlCol="0" anchor="ctr" anchorCtr="0" compatLnSpc="1">
            <a:prstTxWarp prst="textNoShape">
              <a:avLst/>
            </a:prstTxWarp>
          </a:bodyPr>
          <a:lstStyle/>
          <a:p>
            <a:pPr marL="0" marR="0" indent="0" algn="ctr" defTabSz="672541" rtl="0" eaLnBrk="1" fontAlgn="base" latinLnBrk="1" hangingPunct="1">
              <a:lnSpc>
                <a:spcPct val="100000"/>
              </a:lnSpc>
              <a:spcBef>
                <a:spcPct val="0"/>
              </a:spcBef>
              <a:spcAft>
                <a:spcPct val="0"/>
              </a:spcAft>
              <a:buClrTx/>
              <a:buSzTx/>
              <a:buFontTx/>
              <a:buNone/>
              <a:tabLst/>
            </a:pPr>
            <a:endParaRPr kumimoji="0" lang="ja-JP" altLang="en-US" sz="18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_横">
    <p:spTree>
      <p:nvGrpSpPr>
        <p:cNvPr id="1" name=""/>
        <p:cNvGrpSpPr/>
        <p:nvPr/>
      </p:nvGrpSpPr>
      <p:grpSpPr>
        <a:xfrm>
          <a:off x="0" y="0"/>
          <a:ext cx="0" cy="0"/>
          <a:chOff x="0" y="0"/>
          <a:chExt cx="0" cy="0"/>
        </a:xfrm>
      </p:grpSpPr>
      <p:sp>
        <p:nvSpPr>
          <p:cNvPr id="2" name="タイトル 1"/>
          <p:cNvSpPr>
            <a:spLocks noGrp="1"/>
          </p:cNvSpPr>
          <p:nvPr>
            <p:ph type="title"/>
          </p:nvPr>
        </p:nvSpPr>
        <p:spPr>
          <a:xfrm>
            <a:off x="387642" y="304801"/>
            <a:ext cx="9134339" cy="459903"/>
          </a:xfrm>
        </p:spPr>
        <p:txBody>
          <a:bodyPr/>
          <a:lstStyle/>
          <a:p>
            <a:r>
              <a:rPr lang="ja-JP" altLang="en-US" smtClean="0"/>
              <a:t>マスター タイトルの書式設定</a:t>
            </a:r>
            <a:endParaRPr lang="ja-JP" altLang="en-US" dirty="0"/>
          </a:p>
        </p:txBody>
      </p:sp>
      <p:sp>
        <p:nvSpPr>
          <p:cNvPr id="3" name="コンテンツ プレースホルダ 2"/>
          <p:cNvSpPr>
            <a:spLocks noGrp="1"/>
          </p:cNvSpPr>
          <p:nvPr>
            <p:ph sz="half" idx="1"/>
          </p:nvPr>
        </p:nvSpPr>
        <p:spPr>
          <a:xfrm>
            <a:off x="351414" y="1052736"/>
            <a:ext cx="4515242" cy="5358393"/>
          </a:xfrm>
        </p:spPr>
        <p:txBody>
          <a:bodyPr/>
          <a:lstStyle>
            <a:lvl1pPr>
              <a:defRPr sz="1600" b="1">
                <a:latin typeface="Meiryo UI" panose="020B0604030504040204" pitchFamily="50" charset="-128"/>
                <a:ea typeface="Meiryo UI" panose="020B0604030504040204" pitchFamily="50" charset="-128"/>
                <a:cs typeface="Meiryo UI" panose="020B0604030504040204" pitchFamily="50" charset="-128"/>
              </a:defRPr>
            </a:lvl1pPr>
            <a:lvl2pPr>
              <a:defRPr sz="1400">
                <a:latin typeface="Meiryo UI" panose="020B0604030504040204" pitchFamily="50" charset="-128"/>
                <a:ea typeface="Meiryo UI" panose="020B0604030504040204" pitchFamily="50" charset="-128"/>
                <a:cs typeface="Meiryo UI" panose="020B0604030504040204" pitchFamily="50" charset="-128"/>
              </a:defRPr>
            </a:lvl2pPr>
            <a:lvl3pPr>
              <a:defRPr sz="1200"/>
            </a:lvl3pPr>
            <a:lvl4pPr>
              <a:defRPr sz="1200"/>
            </a:lvl4pPr>
            <a:lvl5pPr>
              <a:defRPr sz="1200"/>
            </a:lvl5pPr>
            <a:lvl6pPr>
              <a:defRPr sz="1300"/>
            </a:lvl6pPr>
            <a:lvl7pPr>
              <a:defRPr sz="1300"/>
            </a:lvl7pPr>
            <a:lvl8pPr>
              <a:defRPr sz="1300"/>
            </a:lvl8pPr>
            <a:lvl9pPr>
              <a:defRPr sz="1300"/>
            </a:lvl9pPr>
          </a:lstStyle>
          <a:p>
            <a:pPr lvl="0"/>
            <a:r>
              <a:rPr lang="ja-JP" altLang="en-US" dirty="0" smtClean="0"/>
              <a:t>マスター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endParaRPr lang="ja-JP" altLang="en-US" dirty="0"/>
          </a:p>
        </p:txBody>
      </p:sp>
      <p:sp>
        <p:nvSpPr>
          <p:cNvPr id="4" name="コンテンツ プレースホルダ 3"/>
          <p:cNvSpPr>
            <a:spLocks noGrp="1"/>
          </p:cNvSpPr>
          <p:nvPr>
            <p:ph sz="half" idx="2"/>
          </p:nvPr>
        </p:nvSpPr>
        <p:spPr>
          <a:xfrm>
            <a:off x="4982586" y="1052736"/>
            <a:ext cx="4515243" cy="5358393"/>
          </a:xfrm>
        </p:spPr>
        <p:txBody>
          <a:bodyPr/>
          <a:lstStyle>
            <a:lvl1pPr>
              <a:defRPr sz="1600" b="1"/>
            </a:lvl1pPr>
            <a:lvl2pPr>
              <a:defRPr sz="1400"/>
            </a:lvl2pPr>
            <a:lvl3pPr>
              <a:defRPr sz="1200"/>
            </a:lvl3pPr>
            <a:lvl4pPr>
              <a:defRPr sz="1200"/>
            </a:lvl4pPr>
            <a:lvl5pPr>
              <a:defRPr sz="1200"/>
            </a:lvl5pPr>
            <a:lvl6pPr>
              <a:defRPr sz="1300"/>
            </a:lvl6pPr>
            <a:lvl7pPr>
              <a:defRPr sz="1300"/>
            </a:lvl7pPr>
            <a:lvl8pPr>
              <a:defRPr sz="1300"/>
            </a:lvl8pPr>
            <a:lvl9pPr>
              <a:defRPr sz="1300"/>
            </a:lvl9pPr>
          </a:lstStyle>
          <a:p>
            <a:pPr lvl="0"/>
            <a:r>
              <a:rPr lang="ja-JP" altLang="en-US" dirty="0" smtClean="0"/>
              <a:t>マスター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endParaRPr lang="ja-JP" altLang="en-US" dirty="0"/>
          </a:p>
        </p:txBody>
      </p:sp>
      <p:sp>
        <p:nvSpPr>
          <p:cNvPr id="5" name="Rectangle 5"/>
          <p:cNvSpPr>
            <a:spLocks noGrp="1" noChangeArrowheads="1"/>
          </p:cNvSpPr>
          <p:nvPr>
            <p:ph type="sldNum" sz="quarter" idx="10"/>
          </p:nvPr>
        </p:nvSpPr>
        <p:spPr>
          <a:ln/>
        </p:spPr>
        <p:txBody>
          <a:bodyPr/>
          <a:lstStyle>
            <a:lvl1pPr>
              <a:defRPr/>
            </a:lvl1pPr>
          </a:lstStyle>
          <a:p>
            <a:fld id="{276C6A59-D97A-40CC-8D04-C7788F30EB56}"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2 つのコンテンツ_縦">
    <p:spTree>
      <p:nvGrpSpPr>
        <p:cNvPr id="1" name=""/>
        <p:cNvGrpSpPr/>
        <p:nvPr/>
      </p:nvGrpSpPr>
      <p:grpSpPr>
        <a:xfrm>
          <a:off x="0" y="0"/>
          <a:ext cx="0" cy="0"/>
          <a:chOff x="0" y="0"/>
          <a:chExt cx="0" cy="0"/>
        </a:xfrm>
      </p:grpSpPr>
      <p:sp>
        <p:nvSpPr>
          <p:cNvPr id="2" name="タイトル 1"/>
          <p:cNvSpPr>
            <a:spLocks noGrp="1"/>
          </p:cNvSpPr>
          <p:nvPr>
            <p:ph type="title"/>
          </p:nvPr>
        </p:nvSpPr>
        <p:spPr>
          <a:xfrm>
            <a:off x="387642" y="304801"/>
            <a:ext cx="9134339" cy="459903"/>
          </a:xfrm>
        </p:spPr>
        <p:txBody>
          <a:bodyPr/>
          <a:lstStyle/>
          <a:p>
            <a:r>
              <a:rPr lang="ja-JP" altLang="en-US" dirty="0" smtClean="0"/>
              <a:t>マスター タイトルの書式設定</a:t>
            </a:r>
            <a:endParaRPr lang="ja-JP" altLang="en-US" dirty="0"/>
          </a:p>
        </p:txBody>
      </p:sp>
      <p:sp>
        <p:nvSpPr>
          <p:cNvPr id="3" name="コンテンツ プレースホルダ 2"/>
          <p:cNvSpPr>
            <a:spLocks noGrp="1"/>
          </p:cNvSpPr>
          <p:nvPr>
            <p:ph sz="half" idx="1"/>
          </p:nvPr>
        </p:nvSpPr>
        <p:spPr>
          <a:xfrm>
            <a:off x="315789" y="980728"/>
            <a:ext cx="9183247" cy="2676872"/>
          </a:xfrm>
        </p:spPr>
        <p:txBody>
          <a:bodyPr/>
          <a:lstStyle>
            <a:lvl1pPr>
              <a:defRPr sz="1600" b="1"/>
            </a:lvl1pPr>
            <a:lvl2pPr>
              <a:defRPr sz="1400"/>
            </a:lvl2pPr>
            <a:lvl3pPr>
              <a:defRPr sz="1200"/>
            </a:lvl3pPr>
            <a:lvl4pPr>
              <a:defRPr sz="1200"/>
            </a:lvl4pPr>
            <a:lvl5pPr>
              <a:defRPr sz="1200"/>
            </a:lvl5pPr>
            <a:lvl6pPr>
              <a:defRPr sz="1300"/>
            </a:lvl6pPr>
            <a:lvl7pPr>
              <a:defRPr sz="1300"/>
            </a:lvl7pPr>
            <a:lvl8pPr>
              <a:defRPr sz="1300"/>
            </a:lvl8pPr>
            <a:lvl9pPr>
              <a:defRPr sz="1300"/>
            </a:lvl9pPr>
          </a:lstStyle>
          <a:p>
            <a:pPr lvl="0"/>
            <a:r>
              <a:rPr lang="ja-JP" altLang="en-US" dirty="0" smtClean="0"/>
              <a:t>マスター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endParaRPr lang="ja-JP" altLang="en-US" dirty="0"/>
          </a:p>
        </p:txBody>
      </p:sp>
      <p:sp>
        <p:nvSpPr>
          <p:cNvPr id="4" name="コンテンツ プレースホルダ 3"/>
          <p:cNvSpPr>
            <a:spLocks noGrp="1"/>
          </p:cNvSpPr>
          <p:nvPr>
            <p:ph sz="half" idx="2"/>
          </p:nvPr>
        </p:nvSpPr>
        <p:spPr>
          <a:xfrm>
            <a:off x="315789" y="3810001"/>
            <a:ext cx="9182040" cy="2601128"/>
          </a:xfrm>
        </p:spPr>
        <p:txBody>
          <a:bodyPr/>
          <a:lstStyle>
            <a:lvl1pPr>
              <a:defRPr sz="1600" b="1"/>
            </a:lvl1pPr>
            <a:lvl2pPr>
              <a:defRPr sz="1400"/>
            </a:lvl2pPr>
            <a:lvl3pPr>
              <a:defRPr sz="1200"/>
            </a:lvl3pPr>
            <a:lvl4pPr>
              <a:defRPr sz="1200"/>
            </a:lvl4pPr>
            <a:lvl5pPr>
              <a:defRPr sz="1200"/>
            </a:lvl5pPr>
            <a:lvl6pPr>
              <a:defRPr sz="1300"/>
            </a:lvl6pPr>
            <a:lvl7pPr>
              <a:defRPr sz="1300"/>
            </a:lvl7pPr>
            <a:lvl8pPr>
              <a:defRPr sz="1300"/>
            </a:lvl8pPr>
            <a:lvl9pPr>
              <a:defRPr sz="1300"/>
            </a:lvl9pPr>
          </a:lstStyle>
          <a:p>
            <a:pPr lvl="0"/>
            <a:r>
              <a:rPr lang="ja-JP" altLang="en-US" dirty="0" smtClean="0"/>
              <a:t>マスター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endParaRPr lang="ja-JP" altLang="en-US" dirty="0"/>
          </a:p>
        </p:txBody>
      </p:sp>
      <p:sp>
        <p:nvSpPr>
          <p:cNvPr id="5" name="Rectangle 5"/>
          <p:cNvSpPr>
            <a:spLocks noGrp="1" noChangeArrowheads="1"/>
          </p:cNvSpPr>
          <p:nvPr>
            <p:ph type="sldNum" sz="quarter" idx="10"/>
          </p:nvPr>
        </p:nvSpPr>
        <p:spPr>
          <a:ln/>
        </p:spPr>
        <p:txBody>
          <a:bodyPr/>
          <a:lstStyle>
            <a:lvl1pPr>
              <a:defRPr/>
            </a:lvl1pPr>
          </a:lstStyle>
          <a:p>
            <a:fld id="{276C6A59-D97A-40CC-8D04-C7788F30EB56}"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Rectangle 5"/>
          <p:cNvSpPr>
            <a:spLocks noGrp="1" noChangeArrowheads="1"/>
          </p:cNvSpPr>
          <p:nvPr>
            <p:ph type="sldNum" sz="quarter" idx="10"/>
          </p:nvPr>
        </p:nvSpPr>
        <p:spPr>
          <a:ln/>
        </p:spPr>
        <p:txBody>
          <a:bodyPr/>
          <a:lstStyle>
            <a:lvl1pPr>
              <a:defRPr/>
            </a:lvl1pPr>
          </a:lstStyle>
          <a:p>
            <a:fld id="{889EB0C9-E24B-463D-BB62-FF98DEA61778}"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5"/>
          <p:cNvSpPr>
            <a:spLocks noGrp="1" noChangeArrowheads="1"/>
          </p:cNvSpPr>
          <p:nvPr>
            <p:ph type="sldNum" sz="quarter" idx="10"/>
          </p:nvPr>
        </p:nvSpPr>
        <p:spPr>
          <a:ln/>
        </p:spPr>
        <p:txBody>
          <a:bodyPr/>
          <a:lstStyle>
            <a:lvl1pPr>
              <a:defRPr/>
            </a:lvl1pPr>
          </a:lstStyle>
          <a:p>
            <a:fld id="{93D94DB2-09C9-4810-9F23-4FAAE8E978D7}"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最後のページ">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0"/>
          </p:nvPr>
        </p:nvSpPr>
        <p:spPr/>
        <p:txBody>
          <a:bodyPr/>
          <a:lstStyle/>
          <a:p>
            <a:fld id="{4AB2DD74-10E0-4AB2-B6D0-27B412D7252C}" type="slidenum">
              <a:rPr lang="ja-JP" altLang="en-US" smtClean="0"/>
              <a:pPr/>
              <a:t>‹#›</a:t>
            </a:fld>
            <a:endParaRPr lang="en-US" altLang="ja-JP"/>
          </a:p>
        </p:txBody>
      </p:sp>
      <p:pic>
        <p:nvPicPr>
          <p:cNvPr id="4" name="Picture 2" descr="本法人の設立が承認されました。"/>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449707" y="2492896"/>
            <a:ext cx="3332369" cy="24482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27945316"/>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AndTwoObj" preserve="1">
  <p:cSld name="タイトル、コンテンツ、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64697" y="169366"/>
            <a:ext cx="9134339" cy="585081"/>
          </a:xfrm>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sz="half" idx="1"/>
          </p:nvPr>
        </p:nvSpPr>
        <p:spPr>
          <a:xfrm>
            <a:off x="351414" y="1272626"/>
            <a:ext cx="4515242" cy="5138501"/>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quarter" idx="2"/>
          </p:nvPr>
        </p:nvSpPr>
        <p:spPr>
          <a:xfrm>
            <a:off x="4982586" y="1272626"/>
            <a:ext cx="4515243" cy="245726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コンテンツ プレースホルダ 4"/>
          <p:cNvSpPr>
            <a:spLocks noGrp="1"/>
          </p:cNvSpPr>
          <p:nvPr>
            <p:ph sz="quarter" idx="3"/>
          </p:nvPr>
        </p:nvSpPr>
        <p:spPr>
          <a:xfrm>
            <a:off x="4982586" y="3930482"/>
            <a:ext cx="4515243" cy="2480645"/>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6" name="Rectangle 5"/>
          <p:cNvSpPr>
            <a:spLocks noGrp="1" noChangeArrowheads="1"/>
          </p:cNvSpPr>
          <p:nvPr>
            <p:ph type="sldNum" sz="quarter" idx="10"/>
          </p:nvPr>
        </p:nvSpPr>
        <p:spPr>
          <a:ln/>
        </p:spPr>
        <p:txBody>
          <a:bodyPr/>
          <a:lstStyle>
            <a:lvl1pPr>
              <a:defRPr/>
            </a:lvl1pPr>
          </a:lstStyle>
          <a:p>
            <a:fld id="{A6652962-3989-4FF4-990D-68B87D3CA273}"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emf"/><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913871" name="Rectangle 15"/>
          <p:cNvSpPr>
            <a:spLocks noChangeArrowheads="1"/>
          </p:cNvSpPr>
          <p:nvPr/>
        </p:nvSpPr>
        <p:spPr bwMode="auto">
          <a:xfrm>
            <a:off x="0" y="1"/>
            <a:ext cx="9906000" cy="228599"/>
          </a:xfrm>
          <a:prstGeom prst="rect">
            <a:avLst/>
          </a:prstGeom>
          <a:solidFill>
            <a:schemeClr val="accent2"/>
          </a:solidFill>
          <a:ln>
            <a:solidFill>
              <a:schemeClr val="accent2"/>
            </a:solidFill>
            <a:headEnd type="none" w="sm" len="sm"/>
            <a:tailEnd type="none" w="sm" len="sm"/>
          </a:ln>
          <a:effectLst/>
        </p:spPr>
        <p:style>
          <a:lnRef idx="1">
            <a:schemeClr val="accent3"/>
          </a:lnRef>
          <a:fillRef idx="3">
            <a:schemeClr val="accent3"/>
          </a:fillRef>
          <a:effectRef idx="2">
            <a:schemeClr val="accent3"/>
          </a:effectRef>
          <a:fontRef idx="minor">
            <a:schemeClr val="lt1"/>
          </a:fontRef>
        </p:style>
        <p:txBody>
          <a:bodyPr wrap="none" lIns="67254" tIns="33627" rIns="67254" bIns="33627" anchor="ctr"/>
          <a:lstStyle/>
          <a:p>
            <a:pPr algn="r">
              <a:defRPr/>
            </a:pPr>
            <a:r>
              <a:rPr lang="ja-JP" altLang="en-US" sz="1200" b="1" i="0" dirty="0" smtClean="0">
                <a:latin typeface="Meiryo UI" panose="020B0604030504040204" pitchFamily="50" charset="-128"/>
                <a:ea typeface="Meiryo UI" panose="020B0604030504040204" pitchFamily="50" charset="-128"/>
                <a:cs typeface="Meiryo UI" panose="020B0604030504040204" pitchFamily="50" charset="-128"/>
              </a:rPr>
              <a:t>オープン＆ビッグデータ活用・地方創生推進機構（</a:t>
            </a:r>
            <a:r>
              <a:rPr lang="en-US" altLang="ja-JP" sz="1200" b="1" i="0" dirty="0" smtClean="0">
                <a:latin typeface="Meiryo UI" panose="020B0604030504040204" pitchFamily="50" charset="-128"/>
                <a:ea typeface="Meiryo UI" panose="020B0604030504040204" pitchFamily="50" charset="-128"/>
                <a:cs typeface="Meiryo UI" panose="020B0604030504040204" pitchFamily="50" charset="-128"/>
              </a:rPr>
              <a:t>VLED</a:t>
            </a:r>
            <a:r>
              <a:rPr lang="ja-JP" altLang="en-US" sz="1200" b="1" i="0" dirty="0" smtClean="0">
                <a:latin typeface="Meiryo UI" panose="020B0604030504040204" pitchFamily="50" charset="-128"/>
                <a:ea typeface="Meiryo UI" panose="020B0604030504040204" pitchFamily="50" charset="-128"/>
                <a:cs typeface="Meiryo UI" panose="020B0604030504040204" pitchFamily="50" charset="-128"/>
              </a:rPr>
              <a:t>）</a:t>
            </a:r>
            <a:endParaRPr lang="en-US" altLang="ja-JP" sz="1200" b="1" i="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913859" name="Line 3"/>
          <p:cNvSpPr>
            <a:spLocks noChangeShapeType="1"/>
          </p:cNvSpPr>
          <p:nvPr/>
        </p:nvSpPr>
        <p:spPr bwMode="auto">
          <a:xfrm>
            <a:off x="0" y="6597352"/>
            <a:ext cx="9906000" cy="0"/>
          </a:xfrm>
          <a:prstGeom prst="line">
            <a:avLst/>
          </a:prstGeom>
          <a:noFill/>
          <a:ln w="12700" cap="sq" cmpd="sng" algn="ctr">
            <a:solidFill>
              <a:srgbClr val="404040"/>
            </a:solidFill>
            <a:prstDash val="solid"/>
            <a:round/>
            <a:headEnd type="none" w="sm" len="sm"/>
            <a:tailEnd type="none" w="sm" len="sm"/>
          </a:ln>
          <a:effectLst/>
        </p:spPr>
        <p:txBody>
          <a:bodyPr wrap="none" lIns="67254" tIns="33627" rIns="67254" bIns="33627" anchor="ctr"/>
          <a:lstStyle/>
          <a:p>
            <a:pPr>
              <a:defRPr/>
            </a:pPr>
            <a:endParaRPr lang="ja-JP" altLang="en-US"/>
          </a:p>
        </p:txBody>
      </p:sp>
      <p:sp>
        <p:nvSpPr>
          <p:cNvPr id="1028" name="Rectangle 4"/>
          <p:cNvSpPr>
            <a:spLocks noGrp="1" noChangeArrowheads="1"/>
          </p:cNvSpPr>
          <p:nvPr>
            <p:ph type="body" idx="1"/>
          </p:nvPr>
        </p:nvSpPr>
        <p:spPr bwMode="auto">
          <a:xfrm>
            <a:off x="351414" y="980728"/>
            <a:ext cx="9146415" cy="5430399"/>
          </a:xfrm>
          <a:prstGeom prst="rect">
            <a:avLst/>
          </a:prstGeom>
          <a:noFill/>
          <a:ln w="9525">
            <a:noFill/>
            <a:miter lim="800000"/>
            <a:headEnd/>
            <a:tailEnd/>
          </a:ln>
        </p:spPr>
        <p:txBody>
          <a:bodyPr vert="horz" wrap="square" lIns="0" tIns="33622" rIns="0" bIns="33622" numCol="1" anchor="t" anchorCtr="0" compatLnSpc="1">
            <a:prstTxWarp prst="textNoShape">
              <a:avLst/>
            </a:prstTxWarp>
            <a:normAutofit/>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sp>
        <p:nvSpPr>
          <p:cNvPr id="1913861" name="Rectangle 5"/>
          <p:cNvSpPr>
            <a:spLocks noGrp="1" noChangeArrowheads="1"/>
          </p:cNvSpPr>
          <p:nvPr>
            <p:ph type="sldNum" sz="quarter" idx="4"/>
          </p:nvPr>
        </p:nvSpPr>
        <p:spPr bwMode="auto">
          <a:xfrm>
            <a:off x="9499036" y="6602804"/>
            <a:ext cx="406964" cy="255197"/>
          </a:xfrm>
          <a:prstGeom prst="rect">
            <a:avLst/>
          </a:prstGeom>
          <a:noFill/>
          <a:ln w="9525">
            <a:noFill/>
            <a:miter lim="800000"/>
            <a:headEnd/>
            <a:tailEnd/>
          </a:ln>
          <a:effectLst/>
        </p:spPr>
        <p:txBody>
          <a:bodyPr vert="horz" wrap="square" lIns="67245" tIns="33622" rIns="67245" bIns="33622" numCol="1" anchor="b" anchorCtr="0" compatLnSpc="1">
            <a:prstTxWarp prst="textNoShape">
              <a:avLst/>
            </a:prstTxWarp>
          </a:bodyPr>
          <a:lstStyle>
            <a:lvl1pPr algn="r">
              <a:defRPr kumimoji="1" sz="1100">
                <a:solidFill>
                  <a:srgbClr val="336699"/>
                </a:solidFill>
                <a:latin typeface="Arial" charset="0"/>
                <a:ea typeface="굴림" pitchFamily="34" charset="-127"/>
              </a:defRPr>
            </a:lvl1pPr>
          </a:lstStyle>
          <a:p>
            <a:fld id="{4AB2DD74-10E0-4AB2-B6D0-27B412D7252C}" type="slidenum">
              <a:rPr lang="ja-JP" altLang="en-US" smtClean="0"/>
              <a:pPr/>
              <a:t>‹#›</a:t>
            </a:fld>
            <a:endParaRPr lang="en-US" altLang="ja-JP"/>
          </a:p>
        </p:txBody>
      </p:sp>
      <p:sp>
        <p:nvSpPr>
          <p:cNvPr id="1030" name="Rectangle 6"/>
          <p:cNvSpPr>
            <a:spLocks noGrp="1" noChangeArrowheads="1"/>
          </p:cNvSpPr>
          <p:nvPr>
            <p:ph type="title"/>
          </p:nvPr>
        </p:nvSpPr>
        <p:spPr bwMode="auto">
          <a:xfrm>
            <a:off x="387642" y="304801"/>
            <a:ext cx="9134339" cy="531912"/>
          </a:xfrm>
          <a:prstGeom prst="rect">
            <a:avLst/>
          </a:prstGeom>
          <a:noFill/>
          <a:ln w="9525">
            <a:noFill/>
            <a:miter lim="800000"/>
            <a:headEnd/>
            <a:tailEnd/>
          </a:ln>
        </p:spPr>
        <p:txBody>
          <a:bodyPr vert="horz" wrap="square" lIns="0" tIns="0" rIns="0" bIns="0" numCol="1" anchor="ctr" anchorCtr="0" compatLnSpc="1">
            <a:prstTxWarp prst="textNoShape">
              <a:avLst/>
            </a:prstTxWarp>
            <a:noAutofit/>
          </a:bodyPr>
          <a:lstStyle/>
          <a:p>
            <a:pPr lvl="0"/>
            <a:r>
              <a:rPr lang="ja-JP" altLang="en-US" dirty="0" smtClean="0"/>
              <a:t>マスタ タイトルの書式設定</a:t>
            </a:r>
          </a:p>
        </p:txBody>
      </p:sp>
      <p:sp>
        <p:nvSpPr>
          <p:cNvPr id="9" name="Line 3"/>
          <p:cNvSpPr>
            <a:spLocks noChangeShapeType="1"/>
          </p:cNvSpPr>
          <p:nvPr/>
        </p:nvSpPr>
        <p:spPr bwMode="auto">
          <a:xfrm>
            <a:off x="0" y="836712"/>
            <a:ext cx="9906000" cy="0"/>
          </a:xfrm>
          <a:prstGeom prst="line">
            <a:avLst/>
          </a:prstGeom>
          <a:noFill/>
          <a:ln w="12700" cap="sq" cmpd="sng" algn="ctr">
            <a:solidFill>
              <a:schemeClr val="bg2">
                <a:lumMod val="75000"/>
                <a:lumOff val="25000"/>
              </a:schemeClr>
            </a:solidFill>
            <a:prstDash val="solid"/>
            <a:round/>
            <a:headEnd type="none" w="sm" len="sm"/>
            <a:tailEnd type="none" w="sm" len="sm"/>
          </a:ln>
          <a:effectLst/>
        </p:spPr>
        <p:txBody>
          <a:bodyPr wrap="none" lIns="67254" tIns="33627" rIns="67254" bIns="33627" anchor="ctr"/>
          <a:lstStyle/>
          <a:p>
            <a:pPr>
              <a:defRPr/>
            </a:pPr>
            <a:endParaRPr lang="ja-JP" altLang="en-US"/>
          </a:p>
        </p:txBody>
      </p:sp>
      <p:pic>
        <p:nvPicPr>
          <p:cNvPr id="1027" name="Picture 3"/>
          <p:cNvPicPr>
            <a:picLocks noChangeAspect="1" noChangeArrowheads="1"/>
          </p:cNvPicPr>
          <p:nvPr userDrawn="1"/>
        </p:nvPicPr>
        <p:blipFill>
          <a:blip r:embed="rId11" cstate="print">
            <a:extLst>
              <a:ext uri="{28A0092B-C50C-407E-A947-70E740481C1C}">
                <a14:useLocalDpi xmlns:a14="http://schemas.microsoft.com/office/drawing/2010/main" val="0"/>
              </a:ext>
            </a:extLst>
          </a:blip>
          <a:srcRect/>
          <a:stretch>
            <a:fillRect/>
          </a:stretch>
        </p:blipFill>
        <p:spPr bwMode="auto">
          <a:xfrm>
            <a:off x="128464" y="6237312"/>
            <a:ext cx="551905" cy="5157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 bg1="dk2" tx1="lt1" bg2="dk1" tx2="lt2" accent1="accent1" accent2="accent2" accent3="accent3" accent4="accent4" accent5="accent5" accent6="accent6" hlink="hlink" folHlink="folHlink"/>
  <p:sldLayoutIdLst>
    <p:sldLayoutId id="2147483688" r:id="rId1"/>
    <p:sldLayoutId id="2147483672" r:id="rId2"/>
    <p:sldLayoutId id="2147483673" r:id="rId3"/>
    <p:sldLayoutId id="2147483674" r:id="rId4"/>
    <p:sldLayoutId id="2147483689" r:id="rId5"/>
    <p:sldLayoutId id="2147483676" r:id="rId6"/>
    <p:sldLayoutId id="2147483677" r:id="rId7"/>
    <p:sldLayoutId id="2147483706" r:id="rId8"/>
    <p:sldLayoutId id="2147483684" r:id="rId9"/>
  </p:sldLayoutIdLst>
  <p:timing>
    <p:tnLst>
      <p:par>
        <p:cTn id="1" dur="indefinite" restart="never" nodeType="tmRoot"/>
      </p:par>
    </p:tnLst>
  </p:timing>
  <p:hf hdr="0" ftr="0" dt="0"/>
  <p:txStyles>
    <p:titleStyle>
      <a:lvl1pPr algn="l" defTabSz="972616" rtl="0" eaLnBrk="1" fontAlgn="base" hangingPunct="1">
        <a:spcBef>
          <a:spcPct val="0"/>
        </a:spcBef>
        <a:spcAft>
          <a:spcPct val="0"/>
        </a:spcAft>
        <a:defRPr kumimoji="1" sz="2600" b="1" baseline="0">
          <a:solidFill>
            <a:schemeClr val="bg2">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defRPr>
      </a:lvl1pPr>
      <a:lvl2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2pPr>
      <a:lvl3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3pPr>
      <a:lvl4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4pPr>
      <a:lvl5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5pPr>
      <a:lvl6pPr marL="33627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6pPr>
      <a:lvl7pPr marL="67254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7pPr>
      <a:lvl8pPr marL="100881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8pPr>
      <a:lvl9pPr marL="134508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9pPr>
    </p:titleStyle>
    <p:bodyStyle>
      <a:lvl1pPr marL="326930" indent="-326930" algn="l" defTabSz="972616" rtl="0" eaLnBrk="1" fontAlgn="base" hangingPunct="1">
        <a:spcBef>
          <a:spcPct val="50000"/>
        </a:spcBef>
        <a:spcAft>
          <a:spcPct val="0"/>
        </a:spcAft>
        <a:buClr>
          <a:schemeClr val="accent2"/>
        </a:buClr>
        <a:buFont typeface="平成明朝" pitchFamily="17" charset="-128"/>
        <a:buChar char="■"/>
        <a:tabLst>
          <a:tab pos="775291" algn="l"/>
        </a:tabLst>
        <a:defRPr kumimoji="1" sz="1400" b="0" i="0" baseline="0">
          <a:solidFill>
            <a:srgbClr val="464646"/>
          </a:solidFill>
          <a:latin typeface="メイリオ" pitchFamily="50" charset="-128"/>
          <a:ea typeface="メイリオ" pitchFamily="50" charset="-128"/>
          <a:cs typeface="メイリオ" pitchFamily="50" charset="-128"/>
        </a:defRPr>
      </a:lvl1pPr>
      <a:lvl2pPr marL="533400" indent="-177800" algn="l" defTabSz="972616" rtl="0" eaLnBrk="1" fontAlgn="base" hangingPunct="1">
        <a:spcBef>
          <a:spcPct val="35000"/>
        </a:spcBef>
        <a:spcAft>
          <a:spcPct val="0"/>
        </a:spcAft>
        <a:buClr>
          <a:schemeClr val="bg1"/>
        </a:buClr>
        <a:buSzPct val="75000"/>
        <a:buFont typeface="ヒラギノ角ゴ ProN W3"/>
        <a:buChar char="▶"/>
        <a:tabLst>
          <a:tab pos="533400" algn="l"/>
        </a:tabLst>
        <a:defRPr kumimoji="1" sz="1400" baseline="0">
          <a:solidFill>
            <a:srgbClr val="464646"/>
          </a:solidFill>
          <a:latin typeface="メイリオ" pitchFamily="50" charset="-128"/>
          <a:ea typeface="メイリオ" pitchFamily="50" charset="-128"/>
          <a:cs typeface="メイリオ" pitchFamily="50" charset="-128"/>
        </a:defRPr>
      </a:lvl2pPr>
      <a:lvl3pPr marL="622300" indent="-88900" algn="l" defTabSz="972616" rtl="0" eaLnBrk="1" fontAlgn="base" hangingPunct="1">
        <a:spcBef>
          <a:spcPct val="20000"/>
        </a:spcBef>
        <a:spcAft>
          <a:spcPct val="0"/>
        </a:spcAft>
        <a:buClr>
          <a:schemeClr val="bg2"/>
        </a:buClr>
        <a:buFont typeface="Wingdings" charset="2"/>
        <a:buChar char=""/>
        <a:tabLst>
          <a:tab pos="622300" algn="l"/>
        </a:tabLst>
        <a:defRPr kumimoji="1" sz="1200" baseline="0">
          <a:solidFill>
            <a:srgbClr val="464646"/>
          </a:solidFill>
          <a:latin typeface="メイリオ" pitchFamily="50" charset="-128"/>
          <a:ea typeface="メイリオ" pitchFamily="50" charset="-128"/>
          <a:cs typeface="メイリオ" pitchFamily="50" charset="-128"/>
        </a:defRPr>
      </a:lvl3pPr>
      <a:lvl4pPr marL="923925" indent="-200025" algn="l" defTabSz="972616" rtl="0" eaLnBrk="1" fontAlgn="base" hangingPunct="1">
        <a:spcBef>
          <a:spcPct val="20000"/>
        </a:spcBef>
        <a:spcAft>
          <a:spcPct val="0"/>
        </a:spcAft>
        <a:buClr>
          <a:schemeClr val="accent3"/>
        </a:buClr>
        <a:buFont typeface="Wingdings" charset="2"/>
        <a:buChar char="u"/>
        <a:tabLst>
          <a:tab pos="924744" algn="l"/>
        </a:tabLst>
        <a:defRPr kumimoji="1" sz="1200" baseline="0">
          <a:solidFill>
            <a:srgbClr val="464646"/>
          </a:solidFill>
          <a:latin typeface="メイリオ" pitchFamily="50" charset="-128"/>
          <a:ea typeface="メイリオ" pitchFamily="50" charset="-128"/>
          <a:cs typeface="メイリオ" pitchFamily="50" charset="-128"/>
        </a:defRPr>
      </a:lvl4pPr>
      <a:lvl5pPr marL="990130" indent="0" algn="l" defTabSz="972616" rtl="0" eaLnBrk="1" fontAlgn="base" hangingPunct="1">
        <a:spcBef>
          <a:spcPct val="20000"/>
        </a:spcBef>
        <a:spcAft>
          <a:spcPct val="0"/>
        </a:spcAft>
        <a:buClr>
          <a:schemeClr val="tx1"/>
        </a:buClr>
        <a:tabLst>
          <a:tab pos="990130" algn="l"/>
        </a:tabLst>
        <a:defRPr kumimoji="1" sz="1200" baseline="0">
          <a:solidFill>
            <a:srgbClr val="464646"/>
          </a:solidFill>
          <a:latin typeface="メイリオ" pitchFamily="50" charset="-128"/>
          <a:ea typeface="メイリオ" pitchFamily="50" charset="-128"/>
          <a:cs typeface="メイリオ" pitchFamily="50" charset="-128"/>
        </a:defRPr>
      </a:lvl5pPr>
      <a:lvl6pPr marL="2322369"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6pPr>
      <a:lvl7pPr marL="265864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7pPr>
      <a:lvl8pPr marL="299491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8pPr>
      <a:lvl9pPr marL="3331181"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9pPr>
    </p:bodyStyle>
    <p:otherStyle>
      <a:defPPr>
        <a:defRPr lang="ja-JP"/>
      </a:defPPr>
      <a:lvl1pPr marL="0" algn="l" defTabSz="672541" rtl="0" eaLnBrk="1" latinLnBrk="0" hangingPunct="1">
        <a:defRPr kumimoji="1" sz="1300" kern="1200">
          <a:solidFill>
            <a:schemeClr val="tx1"/>
          </a:solidFill>
          <a:latin typeface="+mn-lt"/>
          <a:ea typeface="+mn-ea"/>
          <a:cs typeface="+mn-cs"/>
        </a:defRPr>
      </a:lvl1pPr>
      <a:lvl2pPr marL="336271" algn="l" defTabSz="672541" rtl="0" eaLnBrk="1" latinLnBrk="0" hangingPunct="1">
        <a:defRPr kumimoji="1" sz="1300" kern="1200">
          <a:solidFill>
            <a:schemeClr val="tx1"/>
          </a:solidFill>
          <a:latin typeface="+mn-lt"/>
          <a:ea typeface="+mn-ea"/>
          <a:cs typeface="+mn-cs"/>
        </a:defRPr>
      </a:lvl2pPr>
      <a:lvl3pPr marL="672541" algn="l" defTabSz="672541" rtl="0" eaLnBrk="1" latinLnBrk="0" hangingPunct="1">
        <a:defRPr kumimoji="1" sz="1300" kern="1200">
          <a:solidFill>
            <a:schemeClr val="tx1"/>
          </a:solidFill>
          <a:latin typeface="+mn-lt"/>
          <a:ea typeface="+mn-ea"/>
          <a:cs typeface="+mn-cs"/>
        </a:defRPr>
      </a:lvl3pPr>
      <a:lvl4pPr marL="1008812" algn="l" defTabSz="672541" rtl="0" eaLnBrk="1" latinLnBrk="0" hangingPunct="1">
        <a:defRPr kumimoji="1" sz="1300" kern="1200">
          <a:solidFill>
            <a:schemeClr val="tx1"/>
          </a:solidFill>
          <a:latin typeface="+mn-lt"/>
          <a:ea typeface="+mn-ea"/>
          <a:cs typeface="+mn-cs"/>
        </a:defRPr>
      </a:lvl4pPr>
      <a:lvl5pPr marL="1345082" algn="l" defTabSz="672541" rtl="0" eaLnBrk="1" latinLnBrk="0" hangingPunct="1">
        <a:defRPr kumimoji="1" sz="1300" kern="1200">
          <a:solidFill>
            <a:schemeClr val="tx1"/>
          </a:solidFill>
          <a:latin typeface="+mn-lt"/>
          <a:ea typeface="+mn-ea"/>
          <a:cs typeface="+mn-cs"/>
        </a:defRPr>
      </a:lvl5pPr>
      <a:lvl6pPr marL="1681353" algn="l" defTabSz="672541" rtl="0" eaLnBrk="1" latinLnBrk="0" hangingPunct="1">
        <a:defRPr kumimoji="1" sz="1300" kern="1200">
          <a:solidFill>
            <a:schemeClr val="tx1"/>
          </a:solidFill>
          <a:latin typeface="+mn-lt"/>
          <a:ea typeface="+mn-ea"/>
          <a:cs typeface="+mn-cs"/>
        </a:defRPr>
      </a:lvl6pPr>
      <a:lvl7pPr marL="2017624" algn="l" defTabSz="672541" rtl="0" eaLnBrk="1" latinLnBrk="0" hangingPunct="1">
        <a:defRPr kumimoji="1" sz="1300" kern="1200">
          <a:solidFill>
            <a:schemeClr val="tx1"/>
          </a:solidFill>
          <a:latin typeface="+mn-lt"/>
          <a:ea typeface="+mn-ea"/>
          <a:cs typeface="+mn-cs"/>
        </a:defRPr>
      </a:lvl7pPr>
      <a:lvl8pPr marL="2353894" algn="l" defTabSz="672541" rtl="0" eaLnBrk="1" latinLnBrk="0" hangingPunct="1">
        <a:defRPr kumimoji="1" sz="1300" kern="1200">
          <a:solidFill>
            <a:schemeClr val="tx1"/>
          </a:solidFill>
          <a:latin typeface="+mn-lt"/>
          <a:ea typeface="+mn-ea"/>
          <a:cs typeface="+mn-cs"/>
        </a:defRPr>
      </a:lvl8pPr>
      <a:lvl9pPr marL="2690165" algn="l" defTabSz="672541" rtl="0" eaLnBrk="1" latinLnBrk="0" hangingPunct="1">
        <a:defRPr kumimoji="1" sz="1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サブタイトル 1"/>
          <p:cNvSpPr>
            <a:spLocks noGrp="1"/>
          </p:cNvSpPr>
          <p:nvPr>
            <p:ph type="subTitle" sz="quarter" idx="1"/>
          </p:nvPr>
        </p:nvSpPr>
        <p:spPr>
          <a:xfrm>
            <a:off x="2792760" y="5134039"/>
            <a:ext cx="6912767" cy="375677"/>
          </a:xfrm>
        </p:spPr>
        <p:txBody>
          <a:bodyPr/>
          <a:lstStyle/>
          <a:p>
            <a:pPr algn="r"/>
            <a:r>
              <a:rPr lang="en-US" altLang="ja-JP" smtClean="0">
                <a:latin typeface="Meiryo UI" panose="020B0604030504040204" pitchFamily="50" charset="-128"/>
                <a:ea typeface="Meiryo UI" panose="020B0604030504040204" pitchFamily="50" charset="-128"/>
                <a:cs typeface="Meiryo UI" panose="020B0604030504040204" pitchFamily="50" charset="-128"/>
              </a:rPr>
              <a:t>2015.10.9</a:t>
            </a:r>
            <a:endParaRPr lang="en-US" altLang="ja-JP" sz="2000"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3" name="タイトル 2"/>
          <p:cNvSpPr>
            <a:spLocks noGrp="1"/>
          </p:cNvSpPr>
          <p:nvPr>
            <p:ph type="ctrTitle" sz="quarter"/>
          </p:nvPr>
        </p:nvSpPr>
        <p:spPr>
          <a:xfrm>
            <a:off x="2792760" y="3002220"/>
            <a:ext cx="6912767" cy="498788"/>
          </a:xfrm>
        </p:spPr>
        <p:txBody>
          <a:bodyPr/>
          <a:lstStyle/>
          <a:p>
            <a:r>
              <a:rPr lang="ja-JP" altLang="en-US" sz="2800" dirty="0" smtClean="0">
                <a:latin typeface="Meiryo UI" panose="020B0604030504040204" pitchFamily="50" charset="-128"/>
                <a:ea typeface="Meiryo UI" panose="020B0604030504040204" pitchFamily="50" charset="-128"/>
                <a:cs typeface="Meiryo UI" panose="020B0604030504040204" pitchFamily="50" charset="-128"/>
              </a:rPr>
              <a:t>オープンデータ公開ガイドの項目整理</a:t>
            </a:r>
            <a:endParaRPr lang="ja-JP" altLang="en-US" sz="28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テキスト プレースホルダー 3"/>
          <p:cNvSpPr>
            <a:spLocks noGrp="1"/>
          </p:cNvSpPr>
          <p:nvPr>
            <p:ph type="body" sz="quarter" idx="10"/>
          </p:nvPr>
        </p:nvSpPr>
        <p:spPr>
          <a:xfrm>
            <a:off x="2792760" y="2557264"/>
            <a:ext cx="7113240" cy="383314"/>
          </a:xfrm>
        </p:spPr>
        <p:txBody>
          <a:bodyPr>
            <a:normAutofit/>
          </a:bodyPr>
          <a:lstStyle/>
          <a:p>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sz="1400" dirty="0" smtClean="0">
                <a:latin typeface="Meiryo UI" panose="020B0604030504040204" pitchFamily="50" charset="-128"/>
                <a:ea typeface="Meiryo UI" panose="020B0604030504040204" pitchFamily="50" charset="-128"/>
                <a:cs typeface="Meiryo UI" panose="020B0604030504040204" pitchFamily="50" charset="-128"/>
              </a:rPr>
              <a:t>2015</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年度　データガバナンス委員会　第１回</a:t>
            </a:r>
            <a:endParaRPr kumimoji="1" lang="ja-JP" altLang="en-US" sz="1400" dirty="0">
              <a:latin typeface="Meiryo UI" panose="020B0604030504040204" pitchFamily="50" charset="-128"/>
              <a:ea typeface="Meiryo UI" panose="020B0604030504040204" pitchFamily="50" charset="-128"/>
              <a:cs typeface="Meiryo UI" panose="020B0604030504040204" pitchFamily="50" charset="-128"/>
            </a:endParaRPr>
          </a:p>
        </p:txBody>
      </p:sp>
      <p:pic>
        <p:nvPicPr>
          <p:cNvPr id="1026" name="Picture 2" descr="本法人の設立が承認されました。"/>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985" y="1968470"/>
            <a:ext cx="2646293" cy="1944216"/>
          </a:xfrm>
          <a:prstGeom prst="rect">
            <a:avLst/>
          </a:prstGeom>
          <a:noFill/>
          <a:extLst>
            <a:ext uri="{909E8E84-426E-40DD-AFC4-6F175D3DCCD1}">
              <a14:hiddenFill xmlns:a14="http://schemas.microsoft.com/office/drawing/2010/main">
                <a:solidFill>
                  <a:srgbClr val="FFFFFF"/>
                </a:solidFill>
              </a14:hiddenFill>
            </a:ext>
          </a:extLst>
        </p:spPr>
      </p:pic>
      <p:sp>
        <p:nvSpPr>
          <p:cNvPr id="6" name="正方形/長方形 5"/>
          <p:cNvSpPr/>
          <p:nvPr/>
        </p:nvSpPr>
        <p:spPr bwMode="auto">
          <a:xfrm>
            <a:off x="8481392" y="341040"/>
            <a:ext cx="1008112" cy="432048"/>
          </a:xfrm>
          <a:prstGeom prst="rect">
            <a:avLst/>
          </a:prstGeom>
          <a:solidFill>
            <a:schemeClr val="tx1"/>
          </a:solidFill>
          <a:ln w="12700" cap="sq" cmpd="sng" algn="ctr">
            <a:solidFill>
              <a:schemeClr val="bg2"/>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kumimoji="0" lang="ja-JP" altLang="en-US" sz="1400" b="0" i="0" u="none" strike="noStrike" cap="none" normalizeH="0" baseline="0" dirty="0" smtClean="0">
                <a:ln>
                  <a:noFill/>
                </a:ln>
                <a:solidFill>
                  <a:schemeClr val="bg2"/>
                </a:solidFill>
                <a:effectLst/>
                <a:latin typeface="Meiryo UI" panose="020B0604030504040204" pitchFamily="50" charset="-128"/>
                <a:ea typeface="Meiryo UI" panose="020B0604030504040204" pitchFamily="50" charset="-128"/>
                <a:cs typeface="Meiryo UI" panose="020B0604030504040204" pitchFamily="50" charset="-128"/>
              </a:rPr>
              <a:t>資料</a:t>
            </a:r>
            <a:r>
              <a:rPr kumimoji="0" lang="ja-JP" altLang="en-US" sz="1400" b="0" i="0" u="none" strike="noStrike" cap="none" normalizeH="0" baseline="0" dirty="0" smtClean="0">
                <a:ln>
                  <a:noFill/>
                </a:ln>
                <a:solidFill>
                  <a:schemeClr val="bg2"/>
                </a:solidFill>
                <a:effectLst/>
                <a:latin typeface="Meiryo UI" panose="020B0604030504040204" pitchFamily="50" charset="-128"/>
                <a:ea typeface="Meiryo UI" panose="020B0604030504040204" pitchFamily="50" charset="-128"/>
                <a:cs typeface="Meiryo UI" panose="020B0604030504040204" pitchFamily="50" charset="-128"/>
              </a:rPr>
              <a:t>１</a:t>
            </a:r>
            <a:r>
              <a:rPr kumimoji="0" lang="en-US" altLang="ja-JP" sz="1400" b="0" i="0" u="none" strike="noStrike" cap="none" normalizeH="0" baseline="0" dirty="0" smtClean="0">
                <a:ln>
                  <a:noFill/>
                </a:ln>
                <a:solidFill>
                  <a:schemeClr val="bg2"/>
                </a:solidFill>
                <a:effectLst/>
                <a:latin typeface="Meiryo UI" panose="020B0604030504040204" pitchFamily="50" charset="-128"/>
                <a:ea typeface="Meiryo UI" panose="020B0604030504040204" pitchFamily="50" charset="-128"/>
                <a:cs typeface="Meiryo UI" panose="020B0604030504040204" pitchFamily="50" charset="-128"/>
              </a:rPr>
              <a:t>-</a:t>
            </a:r>
            <a:r>
              <a:rPr kumimoji="0" lang="en-US" altLang="ja-JP" sz="1400" b="0" i="0" u="none" strike="noStrike" cap="none" normalizeH="0" dirty="0" smtClean="0">
                <a:ln>
                  <a:noFill/>
                </a:ln>
                <a:solidFill>
                  <a:schemeClr val="bg2"/>
                </a:solidFill>
                <a:effectLst/>
                <a:latin typeface="Meiryo UI" panose="020B0604030504040204" pitchFamily="50" charset="-128"/>
                <a:ea typeface="Meiryo UI" panose="020B0604030504040204" pitchFamily="50" charset="-128"/>
                <a:cs typeface="Meiryo UI" panose="020B0604030504040204" pitchFamily="50" charset="-128"/>
              </a:rPr>
              <a:t> </a:t>
            </a:r>
            <a:r>
              <a:rPr kumimoji="0" lang="en-US" altLang="ja-JP" sz="1400" b="0" i="0" u="none" strike="noStrike" cap="none" normalizeH="0" baseline="0" dirty="0" smtClean="0">
                <a:ln>
                  <a:noFill/>
                </a:ln>
                <a:solidFill>
                  <a:schemeClr val="bg2"/>
                </a:solidFill>
                <a:effectLst/>
                <a:latin typeface="Meiryo UI" panose="020B0604030504040204" pitchFamily="50" charset="-128"/>
                <a:ea typeface="Meiryo UI" panose="020B0604030504040204" pitchFamily="50" charset="-128"/>
                <a:cs typeface="Meiryo UI" panose="020B0604030504040204" pitchFamily="50" charset="-128"/>
              </a:rPr>
              <a:t>5</a:t>
            </a:r>
            <a:endParaRPr kumimoji="0" lang="ja-JP" altLang="en-US" sz="1400" b="0" i="0" u="none" strike="noStrike" cap="none" normalizeH="0" baseline="0" dirty="0" smtClean="0">
              <a:ln>
                <a:noFill/>
              </a:ln>
              <a:solidFill>
                <a:schemeClr val="bg2"/>
              </a:solidFill>
              <a:effectLst/>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105003983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28464" y="304800"/>
            <a:ext cx="9393517" cy="581715"/>
          </a:xfrm>
        </p:spPr>
        <p:txBody>
          <a:bodyPr>
            <a:normAutofit fontScale="90000"/>
          </a:bodyPr>
          <a:lstStyle/>
          <a:p>
            <a:r>
              <a:rPr lang="ja-JP" altLang="en-US" sz="2800" dirty="0" smtClean="0"/>
              <a:t>１．「地方</a:t>
            </a:r>
            <a:r>
              <a:rPr lang="ja-JP" altLang="en-US" sz="2800" dirty="0"/>
              <a:t>公共団体のための最初の</a:t>
            </a:r>
            <a:r>
              <a:rPr lang="ja-JP" altLang="en-US" sz="2800" dirty="0" smtClean="0"/>
              <a:t>手引書」と当機構ガイドの調整</a:t>
            </a:r>
            <a:endParaRPr lang="ja-JP" altLang="en-US" sz="2800"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2</a:t>
            </a:fld>
            <a:endParaRPr lang="en-US" altLang="ja-JP"/>
          </a:p>
        </p:txBody>
      </p:sp>
      <p:graphicFrame>
        <p:nvGraphicFramePr>
          <p:cNvPr id="5" name="表 4"/>
          <p:cNvGraphicFramePr>
            <a:graphicFrameLocks noGrp="1"/>
          </p:cNvGraphicFramePr>
          <p:nvPr>
            <p:extLst>
              <p:ext uri="{D42A27DB-BD31-4B8C-83A1-F6EECF244321}">
                <p14:modId xmlns:p14="http://schemas.microsoft.com/office/powerpoint/2010/main" val="3157720823"/>
              </p:ext>
            </p:extLst>
          </p:nvPr>
        </p:nvGraphicFramePr>
        <p:xfrm>
          <a:off x="344488" y="1196752"/>
          <a:ext cx="9289032" cy="5256584"/>
        </p:xfrm>
        <a:graphic>
          <a:graphicData uri="http://schemas.openxmlformats.org/drawingml/2006/table">
            <a:tbl>
              <a:tblPr firstRow="1" bandRow="1">
                <a:tableStyleId>{21E4AEA4-8DFA-4A89-87EB-49C32662AFE0}</a:tableStyleId>
              </a:tblPr>
              <a:tblGrid>
                <a:gridCol w="1709182"/>
                <a:gridCol w="5573419"/>
                <a:gridCol w="2006431"/>
              </a:tblGrid>
              <a:tr h="391285">
                <a:tc>
                  <a:txBody>
                    <a:bodyPr/>
                    <a:lstStyle/>
                    <a:p>
                      <a:r>
                        <a:rPr kumimoji="1" lang="ja-JP" altLang="en-US" sz="1400" dirty="0" smtClean="0"/>
                        <a:t>ガイドの項目</a:t>
                      </a:r>
                      <a:endParaRPr kumimoji="1" lang="ja-JP" altLang="en-US" sz="1400" dirty="0"/>
                    </a:p>
                  </a:txBody>
                  <a:tcPr anchor="ctr"/>
                </a:tc>
                <a:tc>
                  <a:txBody>
                    <a:bodyPr/>
                    <a:lstStyle/>
                    <a:p>
                      <a:r>
                        <a:rPr kumimoji="1" lang="ja-JP" altLang="en-US" sz="1400" dirty="0" smtClean="0"/>
                        <a:t>手引書との対応</a:t>
                      </a:r>
                      <a:endParaRPr kumimoji="1" lang="ja-JP" altLang="en-US" sz="1400" dirty="0"/>
                    </a:p>
                  </a:txBody>
                  <a:tcPr anchor="ctr"/>
                </a:tc>
                <a:tc>
                  <a:txBody>
                    <a:bodyPr/>
                    <a:lstStyle/>
                    <a:p>
                      <a:r>
                        <a:rPr kumimoji="1" lang="ja-JP" altLang="en-US" sz="1400" dirty="0" smtClean="0"/>
                        <a:t>対応について</a:t>
                      </a:r>
                      <a:endParaRPr kumimoji="1" lang="ja-JP" altLang="en-US" sz="1400" dirty="0"/>
                    </a:p>
                  </a:txBody>
                  <a:tcPr anchor="ctr"/>
                </a:tc>
              </a:tr>
              <a:tr h="1011843">
                <a:tc>
                  <a:txBody>
                    <a:bodyPr/>
                    <a:lstStyle/>
                    <a:p>
                      <a:r>
                        <a:rPr kumimoji="1" lang="ja-JP" altLang="en-US" sz="1400" dirty="0" smtClean="0"/>
                        <a:t>第</a:t>
                      </a:r>
                      <a:r>
                        <a:rPr kumimoji="1" lang="en-US" altLang="ja-JP" sz="1400" dirty="0" smtClean="0"/>
                        <a:t>2</a:t>
                      </a:r>
                      <a:r>
                        <a:rPr kumimoji="1" lang="ja-JP" altLang="en-US" sz="1400" dirty="0" smtClean="0"/>
                        <a:t>章</a:t>
                      </a:r>
                      <a:endParaRPr kumimoji="1" lang="en-US" altLang="ja-JP" sz="1400" dirty="0" smtClean="0"/>
                    </a:p>
                    <a:p>
                      <a:r>
                        <a:rPr kumimoji="1" lang="en-US" altLang="ja-JP" sz="1400" dirty="0" smtClean="0"/>
                        <a:t>2.1 </a:t>
                      </a:r>
                      <a:r>
                        <a:rPr kumimoji="1" lang="ja-JP" altLang="en-US" sz="1400" dirty="0" smtClean="0"/>
                        <a:t>オープンデータに関する主な動向</a:t>
                      </a:r>
                      <a:endParaRPr kumimoji="1" lang="ja-JP" altLang="en-US" sz="1400" dirty="0"/>
                    </a:p>
                  </a:txBody>
                  <a:tcPr anchor="ctr"/>
                </a:tc>
                <a:tc>
                  <a:txBody>
                    <a:bodyPr/>
                    <a:lstStyle/>
                    <a:p>
                      <a:pPr marL="285750" indent="-285750">
                        <a:buFont typeface="Arial" panose="020B0604020202020204" pitchFamily="34" charset="0"/>
                        <a:buChar char="•"/>
                      </a:pPr>
                      <a:r>
                        <a:rPr kumimoji="1" lang="ja-JP" altLang="en-US" sz="1400" dirty="0" smtClean="0"/>
                        <a:t>日本国内の動向について、手引書</a:t>
                      </a:r>
                      <a:r>
                        <a:rPr kumimoji="1" lang="en-US" altLang="ja-JP" sz="1400" dirty="0" smtClean="0"/>
                        <a:t>6</a:t>
                      </a:r>
                      <a:r>
                        <a:rPr kumimoji="1" lang="ja-JP" altLang="en-US" sz="1400" dirty="0" smtClean="0"/>
                        <a:t>～</a:t>
                      </a:r>
                      <a:r>
                        <a:rPr kumimoji="1" lang="en-US" altLang="ja-JP" sz="1400" dirty="0" smtClean="0"/>
                        <a:t>7</a:t>
                      </a:r>
                      <a:r>
                        <a:rPr kumimoji="1" lang="ja-JP" altLang="en-US" sz="1400" dirty="0" smtClean="0"/>
                        <a:t>ページに記載</a:t>
                      </a:r>
                      <a:endParaRPr kumimoji="1" lang="en-US" altLang="ja-JP" sz="1400" dirty="0" smtClean="0"/>
                    </a:p>
                    <a:p>
                      <a:pPr marL="285750" indent="-285750">
                        <a:buFont typeface="Arial" panose="020B0604020202020204" pitchFamily="34" charset="0"/>
                        <a:buChar char="•"/>
                      </a:pPr>
                      <a:r>
                        <a:rPr kumimoji="1" lang="ja-JP" altLang="en-US" sz="1400" dirty="0" smtClean="0"/>
                        <a:t>自治体の動向について、手引書「付録：参考情報」に記載</a:t>
                      </a:r>
                      <a:endParaRPr kumimoji="1" lang="en-US" altLang="ja-JP" sz="1400" dirty="0" smtClean="0"/>
                    </a:p>
                    <a:p>
                      <a:pPr marL="285750" indent="-285750">
                        <a:buFont typeface="Arial" panose="020B0604020202020204" pitchFamily="34" charset="0"/>
                        <a:buChar char="•"/>
                      </a:pPr>
                      <a:r>
                        <a:rPr kumimoji="1" lang="ja-JP" altLang="en-US" sz="1400" dirty="0" smtClean="0"/>
                        <a:t>国際動向について、手引書</a:t>
                      </a:r>
                      <a:r>
                        <a:rPr kumimoji="1" lang="en-US" altLang="ja-JP" sz="1400" dirty="0" smtClean="0"/>
                        <a:t>7</a:t>
                      </a:r>
                      <a:r>
                        <a:rPr kumimoji="1" lang="ja-JP" altLang="en-US" sz="1400" dirty="0" smtClean="0"/>
                        <a:t>ページに記載</a:t>
                      </a:r>
                      <a:endParaRPr kumimoji="1" lang="en-US" altLang="ja-JP" sz="1400" dirty="0" smtClean="0"/>
                    </a:p>
                  </a:txBody>
                  <a:tcPr anchor="ctr"/>
                </a:tc>
                <a:tc>
                  <a:txBody>
                    <a:bodyPr/>
                    <a:lstStyle/>
                    <a:p>
                      <a:pPr marL="285750" indent="-285750">
                        <a:buFont typeface="Arial" panose="020B0604020202020204" pitchFamily="34" charset="0"/>
                        <a:buChar char="•"/>
                      </a:pPr>
                      <a:r>
                        <a:rPr kumimoji="1" lang="ja-JP" altLang="en-US" sz="1400" dirty="0" smtClean="0"/>
                        <a:t>「ガイド」の記述を削除</a:t>
                      </a:r>
                      <a:endParaRPr kumimoji="1" lang="en-US" altLang="ja-JP" sz="1400" dirty="0" smtClean="0"/>
                    </a:p>
                    <a:p>
                      <a:pPr marL="285750" indent="-285750">
                        <a:buFont typeface="Arial" panose="020B0604020202020204" pitchFamily="34" charset="0"/>
                        <a:buChar char="•"/>
                      </a:pPr>
                      <a:r>
                        <a:rPr kumimoji="1" lang="ja-JP" altLang="en-US" sz="1400" dirty="0" smtClean="0"/>
                        <a:t>必要な事項を「手引書」に記載</a:t>
                      </a:r>
                      <a:endParaRPr kumimoji="1" lang="en-US" altLang="ja-JP" sz="1400" dirty="0" smtClean="0"/>
                    </a:p>
                  </a:txBody>
                  <a:tcPr anchor="ctr"/>
                </a:tc>
              </a:tr>
              <a:tr h="914885">
                <a:tc>
                  <a:txBody>
                    <a:bodyPr/>
                    <a:lstStyle/>
                    <a:p>
                      <a:r>
                        <a:rPr kumimoji="1" lang="en-US" altLang="ja-JP" sz="1400" dirty="0" smtClean="0"/>
                        <a:t>2.2 </a:t>
                      </a:r>
                      <a:r>
                        <a:rPr kumimoji="1" lang="ja-JP" altLang="en-US" sz="1400" dirty="0" smtClean="0"/>
                        <a:t>オープンデータの意義</a:t>
                      </a:r>
                      <a:endParaRPr kumimoji="1" lang="ja-JP" altLang="en-US" sz="1400" dirty="0"/>
                    </a:p>
                  </a:txBody>
                  <a:tcPr anchor="ctr"/>
                </a:tc>
                <a:tc>
                  <a:txBody>
                    <a:bodyPr/>
                    <a:lstStyle/>
                    <a:p>
                      <a:pPr marL="285750" indent="-285750">
                        <a:buFont typeface="Arial" panose="020B0604020202020204" pitchFamily="34" charset="0"/>
                        <a:buChar char="•"/>
                      </a:pPr>
                      <a:r>
                        <a:rPr kumimoji="1" lang="ja-JP" altLang="en-US" sz="1400" dirty="0" smtClean="0"/>
                        <a:t>手引書「第１章：自治体にとってのオープンデータとは」に記載</a:t>
                      </a:r>
                      <a:endParaRPr kumimoji="1" lang="ja-JP" altLang="en-US" sz="1400" dirty="0"/>
                    </a:p>
                  </a:txBody>
                  <a:tcPr anchor="ctr"/>
                </a:tc>
                <a:tc>
                  <a:txBody>
                    <a:bodyPr/>
                    <a:lstStyle/>
                    <a:p>
                      <a:pPr marL="285750" indent="-285750">
                        <a:buFont typeface="Arial" panose="020B0604020202020204" pitchFamily="34" charset="0"/>
                        <a:buChar char="•"/>
                      </a:pPr>
                      <a:r>
                        <a:rPr kumimoji="1" lang="ja-JP" altLang="en-US" sz="1400" dirty="0" smtClean="0"/>
                        <a:t>「ガイド」の記述を削除</a:t>
                      </a:r>
                      <a:endParaRPr kumimoji="1" lang="ja-JP" altLang="en-US" sz="1400" dirty="0"/>
                    </a:p>
                  </a:txBody>
                  <a:tcPr anchor="ctr"/>
                </a:tc>
              </a:tr>
              <a:tr h="914885">
                <a:tc>
                  <a:txBody>
                    <a:bodyPr/>
                    <a:lstStyle/>
                    <a:p>
                      <a:r>
                        <a:rPr kumimoji="1" lang="ja-JP" altLang="en-US" sz="1400" dirty="0" smtClean="0"/>
                        <a:t>第</a:t>
                      </a:r>
                      <a:r>
                        <a:rPr kumimoji="1" lang="en-US" altLang="ja-JP" sz="1400" dirty="0" smtClean="0"/>
                        <a:t>3</a:t>
                      </a:r>
                      <a:r>
                        <a:rPr kumimoji="1" lang="ja-JP" altLang="en-US" sz="1400" dirty="0" smtClean="0"/>
                        <a:t>章 </a:t>
                      </a:r>
                      <a:endParaRPr kumimoji="1" lang="en-US" altLang="ja-JP" sz="1400" dirty="0" smtClean="0"/>
                    </a:p>
                    <a:p>
                      <a:r>
                        <a:rPr kumimoji="1" lang="ja-JP" altLang="en-US" sz="1400" dirty="0" smtClean="0"/>
                        <a:t>オープンデータの整備・掲載手順</a:t>
                      </a:r>
                      <a:endParaRPr kumimoji="1" lang="ja-JP" altLang="en-US" sz="1400" dirty="0"/>
                    </a:p>
                  </a:txBody>
                  <a:tcPr anchor="ctr"/>
                </a:tc>
                <a:tc>
                  <a:txBody>
                    <a:bodyPr/>
                    <a:lstStyle/>
                    <a:p>
                      <a:pPr marL="285750" indent="-285750">
                        <a:buFont typeface="Arial" panose="020B0604020202020204" pitchFamily="34" charset="0"/>
                        <a:buChar char="•"/>
                      </a:pPr>
                      <a:r>
                        <a:rPr kumimoji="1" lang="ja-JP" altLang="en-US" sz="1400" dirty="0" smtClean="0"/>
                        <a:t>手引書「第２章：データをオープンデータにしよう」に記載</a:t>
                      </a:r>
                      <a:endParaRPr kumimoji="1" lang="ja-JP" altLang="en-US" sz="1400" dirty="0"/>
                    </a:p>
                  </a:txBody>
                  <a:tcPr anchor="ctr"/>
                </a:tc>
                <a:tc>
                  <a:txBody>
                    <a:bodyPr/>
                    <a:lstStyle/>
                    <a:p>
                      <a:pPr marL="285750" indent="-285750">
                        <a:buFont typeface="Arial" panose="020B0604020202020204" pitchFamily="34" charset="0"/>
                        <a:buChar char="•"/>
                      </a:pPr>
                      <a:r>
                        <a:rPr kumimoji="1" lang="ja-JP" altLang="en-US" sz="1400" dirty="0" smtClean="0"/>
                        <a:t>「ガイド」の記述を削除</a:t>
                      </a:r>
                      <a:endParaRPr kumimoji="1" lang="ja-JP" altLang="en-US" sz="1400" dirty="0"/>
                    </a:p>
                  </a:txBody>
                  <a:tcPr anchor="ctr"/>
                </a:tc>
              </a:tr>
              <a:tr h="1011843">
                <a:tc>
                  <a:txBody>
                    <a:bodyPr/>
                    <a:lstStyle/>
                    <a:p>
                      <a:r>
                        <a:rPr kumimoji="1" lang="ja-JP" altLang="en-US" sz="1400" dirty="0" smtClean="0"/>
                        <a:t>（新規追加予定）</a:t>
                      </a:r>
                      <a:endParaRPr kumimoji="1" lang="en-US" altLang="ja-JP" sz="1400" dirty="0" smtClean="0"/>
                    </a:p>
                    <a:p>
                      <a:r>
                        <a:rPr kumimoji="1" lang="ja-JP" altLang="en-US" sz="1400" dirty="0" smtClean="0"/>
                        <a:t>自治体向けの決定等</a:t>
                      </a:r>
                      <a:endParaRPr kumimoji="1" lang="ja-JP" altLang="en-US" sz="1400" dirty="0"/>
                    </a:p>
                  </a:txBody>
                  <a:tcPr anchor="ctr"/>
                </a:tc>
                <a:tc>
                  <a:txBody>
                    <a:bodyPr/>
                    <a:lstStyle/>
                    <a:p>
                      <a:pPr marL="285750" indent="-285750">
                        <a:buFont typeface="Arial" panose="020B0604020202020204" pitchFamily="34" charset="0"/>
                        <a:buChar char="•"/>
                      </a:pPr>
                      <a:r>
                        <a:rPr kumimoji="1" lang="ja-JP" altLang="en-US" sz="1400" dirty="0" smtClean="0"/>
                        <a:t>手引書に記載なし</a:t>
                      </a:r>
                      <a:endParaRPr kumimoji="1" lang="en-US" altLang="ja-JP" sz="1400" dirty="0" smtClean="0"/>
                    </a:p>
                    <a:p>
                      <a:pPr marL="285750" indent="-285750">
                        <a:buFont typeface="Arial" panose="020B0604020202020204" pitchFamily="34" charset="0"/>
                        <a:buChar char="•"/>
                      </a:pPr>
                      <a:r>
                        <a:rPr kumimoji="1" lang="ja-JP" altLang="en-US" sz="1400" dirty="0" smtClean="0"/>
                        <a:t>オープンデータに関する政府の決定、ガイドライン等の内、自治体に関連するものの抜粋</a:t>
                      </a:r>
                      <a:endParaRPr kumimoji="1" lang="en-US" altLang="ja-JP" sz="1400" dirty="0" smtClean="0"/>
                    </a:p>
                    <a:p>
                      <a:pPr marL="0" indent="0">
                        <a:buFont typeface="Arial" panose="020B0604020202020204" pitchFamily="34" charset="0"/>
                        <a:buNone/>
                      </a:pPr>
                      <a:r>
                        <a:rPr kumimoji="1" lang="ja-JP" altLang="en-US" sz="1400" dirty="0" smtClean="0"/>
                        <a:t>　（自治体からまとめて見られる文書が欲しいという依頼有り）</a:t>
                      </a:r>
                      <a:endParaRPr kumimoji="1" lang="ja-JP" altLang="en-US" sz="1400" dirty="0"/>
                    </a:p>
                  </a:txBody>
                  <a:tcPr anchor="ctr"/>
                </a:tc>
                <a:tc>
                  <a:txBody>
                    <a:bodyPr/>
                    <a:lstStyle/>
                    <a:p>
                      <a:pPr marL="285750" indent="-285750">
                        <a:buFont typeface="Arial" panose="020B0604020202020204" pitchFamily="34" charset="0"/>
                        <a:buChar char="•"/>
                      </a:pPr>
                      <a:r>
                        <a:rPr kumimoji="1" lang="ja-JP" altLang="en-US" sz="1400" dirty="0" smtClean="0"/>
                        <a:t>「手引書」に記載を依頼</a:t>
                      </a:r>
                      <a:endParaRPr kumimoji="1" lang="en-US" altLang="ja-JP" sz="1400" dirty="0" smtClean="0"/>
                    </a:p>
                    <a:p>
                      <a:pPr marL="285750" indent="-285750">
                        <a:buFont typeface="Arial" panose="020B0604020202020204" pitchFamily="34" charset="0"/>
                        <a:buChar char="•"/>
                      </a:pPr>
                      <a:r>
                        <a:rPr kumimoji="1" lang="ja-JP" altLang="en-US" sz="1400" dirty="0" smtClean="0"/>
                        <a:t>困難な場合は「ガイド」に記載</a:t>
                      </a:r>
                      <a:endParaRPr kumimoji="1" lang="ja-JP" altLang="en-US" sz="1400" dirty="0"/>
                    </a:p>
                  </a:txBody>
                  <a:tcPr anchor="ctr"/>
                </a:tc>
              </a:tr>
              <a:tr h="1011843">
                <a:tc>
                  <a:txBody>
                    <a:bodyPr/>
                    <a:lstStyle/>
                    <a:p>
                      <a:r>
                        <a:rPr kumimoji="1" lang="ja-JP" altLang="en-US" sz="1400" dirty="0" smtClean="0"/>
                        <a:t>（新規追加予定）</a:t>
                      </a:r>
                      <a:endParaRPr kumimoji="1" lang="en-US" altLang="ja-JP" sz="1400" dirty="0" smtClean="0"/>
                    </a:p>
                    <a:p>
                      <a:r>
                        <a:rPr kumimoji="1" lang="ja-JP" altLang="en-US" sz="1400" dirty="0" smtClean="0"/>
                        <a:t>オープンデータの経済効果</a:t>
                      </a:r>
                      <a:endParaRPr kumimoji="1" lang="ja-JP" altLang="en-US" sz="1400" dirty="0"/>
                    </a:p>
                  </a:txBody>
                  <a:tcPr anchor="ctr"/>
                </a:tc>
                <a:tc>
                  <a:txBody>
                    <a:bodyPr/>
                    <a:lstStyle/>
                    <a:p>
                      <a:pPr marL="285750" indent="-285750">
                        <a:buFont typeface="Arial" panose="020B0604020202020204" pitchFamily="34" charset="0"/>
                        <a:buChar char="•"/>
                      </a:pPr>
                      <a:r>
                        <a:rPr kumimoji="1" lang="ja-JP" altLang="en-US" sz="1400" dirty="0" smtClean="0"/>
                        <a:t>手引書に記載なし</a:t>
                      </a:r>
                      <a:endParaRPr kumimoji="1" lang="en-US" altLang="ja-JP" sz="1400" dirty="0" smtClean="0"/>
                    </a:p>
                    <a:p>
                      <a:pPr marL="285750" indent="-285750">
                        <a:buFont typeface="Arial" panose="020B0604020202020204" pitchFamily="34" charset="0"/>
                        <a:buChar char="•"/>
                      </a:pPr>
                      <a:r>
                        <a:rPr kumimoji="1" lang="ja-JP" altLang="en-US" sz="1400" dirty="0" smtClean="0"/>
                        <a:t>データを無償で二次利用を可能にすることによる経済効果について記載を予定　（</a:t>
                      </a:r>
                      <a:r>
                        <a:rPr kumimoji="1" lang="en-US" altLang="ja-JP" sz="1400" dirty="0" smtClean="0"/>
                        <a:t>EU</a:t>
                      </a:r>
                      <a:r>
                        <a:rPr kumimoji="1" lang="ja-JP" altLang="en-US" sz="1400" dirty="0" smtClean="0"/>
                        <a:t>の論文等）</a:t>
                      </a:r>
                      <a:endParaRPr kumimoji="1" lang="ja-JP" altLang="en-US" sz="1400" dirty="0"/>
                    </a:p>
                  </a:txBody>
                  <a:tcPr anchor="ctr"/>
                </a:tc>
                <a:tc>
                  <a:txBody>
                    <a:bodyPr/>
                    <a:lstStyle/>
                    <a:p>
                      <a:pPr marL="285750" indent="-285750">
                        <a:buFont typeface="Arial" panose="020B0604020202020204" pitchFamily="34" charset="0"/>
                        <a:buChar char="•"/>
                      </a:pPr>
                      <a:r>
                        <a:rPr kumimoji="1" lang="ja-JP" altLang="en-US" sz="1400" dirty="0" smtClean="0"/>
                        <a:t>「ガイド」に記載予定</a:t>
                      </a:r>
                      <a:endParaRPr kumimoji="1" lang="en-US" altLang="ja-JP" sz="1400" dirty="0" smtClean="0"/>
                    </a:p>
                    <a:p>
                      <a:pPr marL="285750" indent="-285750">
                        <a:buFont typeface="Arial" panose="020B0604020202020204" pitchFamily="34" charset="0"/>
                        <a:buChar char="•"/>
                      </a:pPr>
                      <a:r>
                        <a:rPr kumimoji="1" lang="ja-JP" altLang="en-US" sz="1400" dirty="0" smtClean="0"/>
                        <a:t>「手引書」に記載予定があれば調整</a:t>
                      </a:r>
                      <a:endParaRPr kumimoji="1" lang="ja-JP" altLang="en-US" sz="1400" dirty="0"/>
                    </a:p>
                  </a:txBody>
                  <a:tcPr anchor="ctr"/>
                </a:tc>
              </a:tr>
            </a:tbl>
          </a:graphicData>
        </a:graphic>
      </p:graphicFrame>
    </p:spTree>
    <p:extLst>
      <p:ext uri="{BB962C8B-B14F-4D97-AF65-F5344CB8AC3E}">
        <p14:creationId xmlns:p14="http://schemas.microsoft.com/office/powerpoint/2010/main" val="17532218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28464" y="304800"/>
            <a:ext cx="9393517" cy="581715"/>
          </a:xfrm>
        </p:spPr>
        <p:txBody>
          <a:bodyPr>
            <a:normAutofit fontScale="90000"/>
          </a:bodyPr>
          <a:lstStyle/>
          <a:p>
            <a:r>
              <a:rPr lang="ja-JP" altLang="en-US" sz="2800" dirty="0" smtClean="0"/>
              <a:t>参考：「地方</a:t>
            </a:r>
            <a:r>
              <a:rPr lang="ja-JP" altLang="en-US" sz="2800" dirty="0"/>
              <a:t>公共団体のための最初の</a:t>
            </a:r>
            <a:r>
              <a:rPr lang="ja-JP" altLang="en-US" sz="2800" dirty="0" smtClean="0"/>
              <a:t>手引書」と当機構ガイドの関係</a:t>
            </a:r>
            <a:endParaRPr lang="ja-JP" altLang="en-US" sz="2800"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3</a:t>
            </a:fld>
            <a:endParaRPr lang="en-US" altLang="ja-JP"/>
          </a:p>
        </p:txBody>
      </p:sp>
      <p:graphicFrame>
        <p:nvGraphicFramePr>
          <p:cNvPr id="5" name="表 4"/>
          <p:cNvGraphicFramePr>
            <a:graphicFrameLocks noGrp="1"/>
          </p:cNvGraphicFramePr>
          <p:nvPr>
            <p:extLst>
              <p:ext uri="{D42A27DB-BD31-4B8C-83A1-F6EECF244321}">
                <p14:modId xmlns:p14="http://schemas.microsoft.com/office/powerpoint/2010/main" val="3319407619"/>
              </p:ext>
            </p:extLst>
          </p:nvPr>
        </p:nvGraphicFramePr>
        <p:xfrm>
          <a:off x="498036" y="1196753"/>
          <a:ext cx="9001000" cy="5338517"/>
        </p:xfrm>
        <a:graphic>
          <a:graphicData uri="http://schemas.openxmlformats.org/drawingml/2006/table">
            <a:tbl>
              <a:tblPr firstRow="1" bandRow="1">
                <a:tableStyleId>{21E4AEA4-8DFA-4A89-87EB-49C32662AFE0}</a:tableStyleId>
              </a:tblPr>
              <a:tblGrid>
                <a:gridCol w="3086812"/>
                <a:gridCol w="3456384"/>
                <a:gridCol w="2457804"/>
              </a:tblGrid>
              <a:tr h="266722">
                <a:tc>
                  <a:txBody>
                    <a:bodyPr/>
                    <a:lstStyle/>
                    <a:p>
                      <a:r>
                        <a:rPr kumimoji="1" lang="ja-JP" altLang="en-US" sz="1200" dirty="0" smtClean="0"/>
                        <a:t>手引書項目</a:t>
                      </a:r>
                      <a:endParaRPr kumimoji="1" lang="ja-JP" altLang="en-US" sz="1200" dirty="0"/>
                    </a:p>
                  </a:txBody>
                  <a:tcPr anchor="ctr"/>
                </a:tc>
                <a:tc>
                  <a:txBody>
                    <a:bodyPr/>
                    <a:lstStyle/>
                    <a:p>
                      <a:r>
                        <a:rPr kumimoji="1" lang="ja-JP" altLang="en-US" sz="1200" dirty="0" smtClean="0"/>
                        <a:t>オープンデータガイド（現状）</a:t>
                      </a:r>
                      <a:endParaRPr kumimoji="1" lang="ja-JP" altLang="en-US" sz="1200" dirty="0"/>
                    </a:p>
                  </a:txBody>
                  <a:tcPr anchor="ctr"/>
                </a:tc>
                <a:tc>
                  <a:txBody>
                    <a:bodyPr/>
                    <a:lstStyle/>
                    <a:p>
                      <a:r>
                        <a:rPr kumimoji="1" lang="ja-JP" altLang="en-US" sz="1200" dirty="0" smtClean="0"/>
                        <a:t>オープンデータガイド改訂案</a:t>
                      </a:r>
                      <a:endParaRPr kumimoji="1" lang="ja-JP" altLang="en-US" sz="1200" dirty="0"/>
                    </a:p>
                  </a:txBody>
                  <a:tcPr anchor="ctr"/>
                </a:tc>
              </a:tr>
              <a:tr h="444537">
                <a:tc>
                  <a:txBody>
                    <a:bodyPr/>
                    <a:lstStyle/>
                    <a:p>
                      <a:r>
                        <a:rPr kumimoji="1" lang="ja-JP" altLang="en-US" sz="1200" dirty="0" smtClean="0"/>
                        <a:t>オープンデータに関する既存の取組と本書の位置づけ</a:t>
                      </a:r>
                      <a:endParaRPr kumimoji="1" lang="ja-JP" altLang="en-US" sz="1200" dirty="0"/>
                    </a:p>
                  </a:txBody>
                  <a:tcPr anchor="ctr"/>
                </a:tc>
                <a:tc>
                  <a:txBody>
                    <a:bodyPr/>
                    <a:lstStyle/>
                    <a:p>
                      <a:pPr marL="0" indent="0">
                        <a:buFont typeface="Arial" panose="020B0604020202020204" pitchFamily="34" charset="0"/>
                        <a:buNone/>
                      </a:pPr>
                      <a:r>
                        <a:rPr kumimoji="1" lang="ja-JP" altLang="en-US" sz="1200" dirty="0" smtClean="0"/>
                        <a:t>第</a:t>
                      </a:r>
                      <a:r>
                        <a:rPr kumimoji="1" lang="en-US" altLang="ja-JP" sz="1200" dirty="0" smtClean="0"/>
                        <a:t>1</a:t>
                      </a:r>
                      <a:r>
                        <a:rPr kumimoji="1" lang="ja-JP" altLang="en-US" sz="1200" dirty="0" smtClean="0"/>
                        <a:t>章　</a:t>
                      </a:r>
                      <a:r>
                        <a:rPr kumimoji="1" lang="en-US" altLang="ja-JP" sz="1200" dirty="0" smtClean="0"/>
                        <a:t>1.3</a:t>
                      </a:r>
                      <a:r>
                        <a:rPr kumimoji="1" lang="ja-JP" altLang="en-US" sz="1200" dirty="0" smtClean="0"/>
                        <a:t>本書の位置づけ</a:t>
                      </a:r>
                      <a:endParaRPr kumimoji="1" lang="en-US" altLang="ja-JP" sz="1200" dirty="0" smtClean="0"/>
                    </a:p>
                  </a:txBody>
                  <a:tcPr anchor="ctr"/>
                </a:tc>
                <a:tc>
                  <a:txBody>
                    <a:bodyPr/>
                    <a:lstStyle/>
                    <a:p>
                      <a:pPr marL="285750" indent="-285750">
                        <a:buFont typeface="Arial" panose="020B0604020202020204" pitchFamily="34" charset="0"/>
                        <a:buChar char="•"/>
                      </a:pPr>
                      <a:endParaRPr kumimoji="1" lang="en-US" altLang="ja-JP" sz="1200" dirty="0" smtClean="0"/>
                    </a:p>
                  </a:txBody>
                  <a:tcPr anchor="ctr"/>
                </a:tc>
              </a:tr>
              <a:tr h="301173">
                <a:tc>
                  <a:txBody>
                    <a:bodyPr/>
                    <a:lstStyle/>
                    <a:p>
                      <a:r>
                        <a:rPr kumimoji="1" lang="ja-JP" altLang="en-US" sz="1200" dirty="0" smtClean="0"/>
                        <a:t>オープンデータに関する主な取組時期</a:t>
                      </a:r>
                      <a:endParaRPr kumimoji="1" lang="ja-JP" altLang="en-US" sz="1200" dirty="0"/>
                    </a:p>
                  </a:txBody>
                  <a:tcPr anchor="ctr"/>
                </a:tc>
                <a:tc>
                  <a:txBody>
                    <a:bodyPr/>
                    <a:lstStyle/>
                    <a:p>
                      <a:pPr marL="0" indent="0">
                        <a:buFont typeface="Arial" panose="020B0604020202020204" pitchFamily="34" charset="0"/>
                        <a:buNone/>
                      </a:pPr>
                      <a:r>
                        <a:rPr kumimoji="1" lang="ja-JP" altLang="en-US" sz="1200" dirty="0" smtClean="0"/>
                        <a:t>第</a:t>
                      </a:r>
                      <a:r>
                        <a:rPr kumimoji="1" lang="en-US" altLang="ja-JP" sz="1200" dirty="0" smtClean="0"/>
                        <a:t>2</a:t>
                      </a:r>
                      <a:r>
                        <a:rPr kumimoji="1" lang="ja-JP" altLang="en-US" sz="1200" dirty="0" smtClean="0"/>
                        <a:t>章　</a:t>
                      </a:r>
                      <a:r>
                        <a:rPr kumimoji="1" lang="en-US" altLang="ja-JP" sz="1200" dirty="0" smtClean="0"/>
                        <a:t>2.1 </a:t>
                      </a:r>
                      <a:r>
                        <a:rPr kumimoji="1" lang="ja-JP" altLang="en-US" sz="1200" dirty="0" smtClean="0"/>
                        <a:t>オープンデータに関する主な動向</a:t>
                      </a:r>
                      <a:endParaRPr kumimoji="1" lang="ja-JP" altLang="en-US" sz="1200" dirty="0"/>
                    </a:p>
                  </a:txBody>
                  <a:tcPr anchor="ctr"/>
                </a:tc>
                <a:tc>
                  <a:txBody>
                    <a:bodyPr/>
                    <a:lstStyle/>
                    <a:p>
                      <a:pPr marL="0" indent="0">
                        <a:buFont typeface="Arial" panose="020B0604020202020204" pitchFamily="34" charset="0"/>
                        <a:buNone/>
                      </a:pPr>
                      <a:r>
                        <a:rPr kumimoji="1" lang="ja-JP" altLang="en-US" sz="1200" dirty="0" smtClean="0"/>
                        <a:t>手引書に集約</a:t>
                      </a:r>
                      <a:endParaRPr kumimoji="1" lang="ja-JP" altLang="en-US" sz="1200" dirty="0"/>
                    </a:p>
                  </a:txBody>
                  <a:tcPr anchor="ctr"/>
                </a:tc>
              </a:tr>
              <a:tr h="530957">
                <a:tc>
                  <a:txBody>
                    <a:bodyPr/>
                    <a:lstStyle/>
                    <a:p>
                      <a:r>
                        <a:rPr kumimoji="1" lang="ja-JP" altLang="en-US" sz="1200" dirty="0" smtClean="0"/>
                        <a:t>第</a:t>
                      </a:r>
                      <a:r>
                        <a:rPr kumimoji="1" lang="en-US" altLang="ja-JP" sz="1200" dirty="0" smtClean="0"/>
                        <a:t>1</a:t>
                      </a:r>
                      <a:r>
                        <a:rPr kumimoji="1" lang="ja-JP" altLang="en-US" sz="1200" dirty="0" smtClean="0"/>
                        <a:t>章</a:t>
                      </a:r>
                      <a:endParaRPr kumimoji="1" lang="en-US" altLang="ja-JP" sz="1200" dirty="0" smtClean="0"/>
                    </a:p>
                    <a:p>
                      <a:r>
                        <a:rPr kumimoji="1" lang="en-US" altLang="ja-JP" sz="1200" dirty="0" smtClean="0"/>
                        <a:t>1.</a:t>
                      </a:r>
                      <a:r>
                        <a:rPr kumimoji="1" lang="ja-JP" altLang="en-US" sz="1200" dirty="0" smtClean="0"/>
                        <a:t>オープンデータとは</a:t>
                      </a:r>
                      <a:endParaRPr kumimoji="1" lang="ja-JP" altLang="en-US" sz="1200" dirty="0"/>
                    </a:p>
                  </a:txBody>
                  <a:tcPr anchor="ctr"/>
                </a:tc>
                <a:tc>
                  <a:txBody>
                    <a:bodyPr/>
                    <a:lstStyle/>
                    <a:p>
                      <a:pPr marL="0" indent="0">
                        <a:buFont typeface="Arial" panose="020B0604020202020204" pitchFamily="34" charset="0"/>
                        <a:buNone/>
                      </a:pPr>
                      <a:r>
                        <a:rPr kumimoji="1" lang="en-US" altLang="ja-JP" sz="1200" dirty="0" smtClean="0"/>
                        <a:t>2.2</a:t>
                      </a:r>
                      <a:r>
                        <a:rPr kumimoji="1" lang="ja-JP" altLang="en-US" sz="1200" dirty="0" smtClean="0"/>
                        <a:t>　オープンデータの意義</a:t>
                      </a:r>
                      <a:endParaRPr kumimoji="1" lang="en-US" altLang="ja-JP" sz="1200" dirty="0" smtClean="0"/>
                    </a:p>
                    <a:p>
                      <a:pPr marL="0" indent="0">
                        <a:buFont typeface="Arial" panose="020B0604020202020204" pitchFamily="34" charset="0"/>
                        <a:buNone/>
                      </a:pPr>
                      <a:r>
                        <a:rPr kumimoji="1" lang="en-US" altLang="ja-JP" sz="1200" dirty="0" smtClean="0"/>
                        <a:t>2.3</a:t>
                      </a:r>
                      <a:r>
                        <a:rPr kumimoji="1" lang="ja-JP" altLang="en-US" sz="1200" dirty="0" smtClean="0"/>
                        <a:t>　本書におけるオープンデータの定義</a:t>
                      </a:r>
                      <a:endParaRPr kumimoji="1" lang="ja-JP" altLang="en-US" sz="1200" dirty="0"/>
                    </a:p>
                  </a:txBody>
                  <a:tcPr anchor="ctr"/>
                </a:tc>
                <a:tc>
                  <a:txBody>
                    <a:bodyPr/>
                    <a:lstStyle/>
                    <a:p>
                      <a:pPr marL="0" indent="0">
                        <a:buFont typeface="Arial" panose="020B0604020202020204" pitchFamily="34" charset="0"/>
                        <a:buNone/>
                      </a:pPr>
                      <a:r>
                        <a:rPr kumimoji="1" lang="ja-JP" altLang="en-US" sz="1200" dirty="0" smtClean="0"/>
                        <a:t>手引書に集約</a:t>
                      </a:r>
                      <a:endParaRPr kumimoji="1" lang="ja-JP" altLang="en-US" sz="1200" dirty="0"/>
                    </a:p>
                  </a:txBody>
                  <a:tcPr anchor="ctr"/>
                </a:tc>
              </a:tr>
              <a:tr h="343456">
                <a:tc>
                  <a:txBody>
                    <a:bodyPr/>
                    <a:lstStyle/>
                    <a:p>
                      <a:r>
                        <a:rPr kumimoji="1" lang="en-US" altLang="ja-JP" sz="1200" dirty="0" smtClean="0"/>
                        <a:t>2.</a:t>
                      </a:r>
                      <a:r>
                        <a:rPr kumimoji="1" lang="ja-JP" altLang="en-US" sz="1200" dirty="0" smtClean="0"/>
                        <a:t>自治体にとってのオープンデータの意義</a:t>
                      </a:r>
                      <a:endParaRPr kumimoji="1" lang="ja-JP" altLang="en-US" sz="1200" dirty="0"/>
                    </a:p>
                  </a:txBody>
                  <a:tcPr anchor="ctr"/>
                </a:tc>
                <a:tc>
                  <a:txBody>
                    <a:bodyPr/>
                    <a:lstStyle/>
                    <a:p>
                      <a:pPr marL="0" indent="0">
                        <a:buFont typeface="Arial" panose="020B0604020202020204" pitchFamily="34" charset="0"/>
                        <a:buNone/>
                      </a:pPr>
                      <a:r>
                        <a:rPr kumimoji="1" lang="en-US" altLang="ja-JP" sz="1200" dirty="0" smtClean="0"/>
                        <a:t>2.2</a:t>
                      </a:r>
                      <a:r>
                        <a:rPr kumimoji="1" lang="ja-JP" altLang="en-US" sz="1200" dirty="0" smtClean="0"/>
                        <a:t>　オープンデータの意義</a:t>
                      </a:r>
                      <a:endParaRPr kumimoji="1" lang="ja-JP" altLang="en-US" sz="1200" dirty="0"/>
                    </a:p>
                  </a:txBody>
                  <a:tcPr anchor="ctr"/>
                </a:tc>
                <a:tc>
                  <a:txBody>
                    <a:bodyPr/>
                    <a:lstStyle/>
                    <a:p>
                      <a:pPr marL="0" indent="0">
                        <a:buFont typeface="Arial" panose="020B0604020202020204" pitchFamily="34" charset="0"/>
                        <a:buNone/>
                      </a:pPr>
                      <a:r>
                        <a:rPr kumimoji="1" lang="ja-JP" altLang="en-US" sz="1200" dirty="0" smtClean="0"/>
                        <a:t>手引書に集約</a:t>
                      </a:r>
                      <a:endParaRPr kumimoji="1" lang="ja-JP" altLang="en-US" sz="1200" dirty="0"/>
                    </a:p>
                  </a:txBody>
                  <a:tcPr anchor="ctr"/>
                </a:tc>
              </a:tr>
              <a:tr h="622352">
                <a:tc>
                  <a:txBody>
                    <a:bodyPr/>
                    <a:lstStyle/>
                    <a:p>
                      <a:r>
                        <a:rPr kumimoji="1" lang="ja-JP" altLang="en-US" sz="1200" dirty="0" smtClean="0"/>
                        <a:t>第</a:t>
                      </a:r>
                      <a:r>
                        <a:rPr kumimoji="1" lang="en-US" altLang="ja-JP" sz="1200" dirty="0" smtClean="0"/>
                        <a:t>2</a:t>
                      </a:r>
                      <a:r>
                        <a:rPr kumimoji="1" lang="ja-JP" altLang="en-US" sz="1200" dirty="0" smtClean="0"/>
                        <a:t>章</a:t>
                      </a:r>
                      <a:endParaRPr kumimoji="1" lang="en-US" altLang="ja-JP" sz="1200" dirty="0" smtClean="0"/>
                    </a:p>
                    <a:p>
                      <a:r>
                        <a:rPr kumimoji="1" lang="ja-JP" altLang="en-US" sz="1200" dirty="0" smtClean="0"/>
                        <a:t>オープンデータに向けた</a:t>
                      </a:r>
                      <a:r>
                        <a:rPr kumimoji="1" lang="en-US" altLang="ja-JP" sz="1200" dirty="0" smtClean="0"/>
                        <a:t>6</a:t>
                      </a:r>
                      <a:r>
                        <a:rPr kumimoji="1" lang="ja-JP" altLang="en-US" sz="1200" dirty="0" err="1" smtClean="0"/>
                        <a:t>つの</a:t>
                      </a:r>
                      <a:r>
                        <a:rPr kumimoji="1" lang="ja-JP" altLang="en-US" sz="1200" dirty="0" smtClean="0"/>
                        <a:t>ステップ</a:t>
                      </a:r>
                      <a:endParaRPr kumimoji="1" lang="en-US" altLang="ja-JP" sz="1200" dirty="0" smtClean="0"/>
                    </a:p>
                    <a:p>
                      <a:r>
                        <a:rPr kumimoji="1" lang="ja-JP" altLang="en-US" sz="1200" dirty="0" smtClean="0"/>
                        <a:t>＜ステップ１＞～＜ステップ２＞</a:t>
                      </a:r>
                      <a:endParaRPr kumimoji="1" lang="en-US" altLang="ja-JP" sz="1200" dirty="0" smtClean="0"/>
                    </a:p>
                  </a:txBody>
                  <a:tcPr anchor="ctr"/>
                </a:tc>
                <a:tc>
                  <a:txBody>
                    <a:bodyPr/>
                    <a:lstStyle/>
                    <a:p>
                      <a:pPr marL="0" indent="0">
                        <a:buFont typeface="Arial" panose="020B0604020202020204" pitchFamily="34" charset="0"/>
                        <a:buNone/>
                      </a:pPr>
                      <a:r>
                        <a:rPr kumimoji="1" lang="ja-JP" altLang="en-US" sz="1200" dirty="0" smtClean="0"/>
                        <a:t>第</a:t>
                      </a:r>
                      <a:r>
                        <a:rPr kumimoji="1" lang="en-US" altLang="ja-JP" sz="1200" dirty="0" smtClean="0"/>
                        <a:t>3</a:t>
                      </a:r>
                      <a:r>
                        <a:rPr kumimoji="1" lang="ja-JP" altLang="en-US" sz="1200" dirty="0" smtClean="0"/>
                        <a:t>章　オープンデータの整備・掲載手順</a:t>
                      </a:r>
                    </a:p>
                  </a:txBody>
                  <a:tcPr anchor="ctr"/>
                </a:tc>
                <a:tc>
                  <a:txBody>
                    <a:bodyPr/>
                    <a:lstStyle/>
                    <a:p>
                      <a:pPr marL="0" indent="0">
                        <a:buFont typeface="Arial" panose="020B0604020202020204" pitchFamily="34" charset="0"/>
                        <a:buNone/>
                      </a:pPr>
                      <a:r>
                        <a:rPr kumimoji="1" lang="ja-JP" altLang="en-US" sz="1200" dirty="0" smtClean="0"/>
                        <a:t>手引書に集約</a:t>
                      </a:r>
                      <a:endParaRPr kumimoji="1" lang="ja-JP" altLang="en-US" sz="1200" dirty="0"/>
                    </a:p>
                  </a:txBody>
                  <a:tcPr anchor="ctr"/>
                </a:tc>
              </a:tr>
              <a:tr h="800167">
                <a:tc>
                  <a:txBody>
                    <a:bodyPr/>
                    <a:lstStyle/>
                    <a:p>
                      <a:r>
                        <a:rPr kumimoji="1" lang="ja-JP" altLang="en-US" sz="1200" dirty="0" smtClean="0"/>
                        <a:t>＜ステップ３＞</a:t>
                      </a:r>
                      <a:endParaRPr kumimoji="1" lang="ja-JP" altLang="en-US" sz="1200" dirty="0"/>
                    </a:p>
                  </a:txBody>
                  <a:tcPr anchor="ctr"/>
                </a:tc>
                <a:tc>
                  <a:txBody>
                    <a:bodyPr/>
                    <a:lstStyle/>
                    <a:p>
                      <a:pPr marL="0" indent="0">
                        <a:buFont typeface="Arial" panose="020B0604020202020204" pitchFamily="34" charset="0"/>
                        <a:buNone/>
                      </a:pPr>
                      <a:r>
                        <a:rPr kumimoji="1" lang="ja-JP" altLang="en-US" sz="1200" dirty="0" smtClean="0"/>
                        <a:t>第</a:t>
                      </a:r>
                      <a:r>
                        <a:rPr kumimoji="1" lang="en-US" altLang="ja-JP" sz="1200" dirty="0" smtClean="0"/>
                        <a:t>8</a:t>
                      </a:r>
                      <a:r>
                        <a:rPr kumimoji="1" lang="ja-JP" altLang="en-US" sz="1200" dirty="0" smtClean="0"/>
                        <a:t>章～第</a:t>
                      </a:r>
                      <a:r>
                        <a:rPr kumimoji="1" lang="en-US" altLang="ja-JP" sz="1200" dirty="0" smtClean="0"/>
                        <a:t>9</a:t>
                      </a:r>
                      <a:r>
                        <a:rPr kumimoji="1" lang="ja-JP" altLang="en-US" sz="1200" dirty="0" smtClean="0"/>
                        <a:t>章</a:t>
                      </a:r>
                      <a:endParaRPr kumimoji="1" lang="ja-JP" altLang="en-US" sz="1200" dirty="0"/>
                    </a:p>
                  </a:txBody>
                  <a:tcPr anchor="ctr"/>
                </a:tc>
                <a:tc>
                  <a:txBody>
                    <a:bodyPr/>
                    <a:lstStyle/>
                    <a:p>
                      <a:pPr marL="0" indent="0">
                        <a:buFont typeface="Arial" panose="020B0604020202020204" pitchFamily="34" charset="0"/>
                        <a:buNone/>
                      </a:pPr>
                      <a:r>
                        <a:rPr kumimoji="1" lang="ja-JP" altLang="en-US" sz="1200" dirty="0" smtClean="0"/>
                        <a:t>ステップ</a:t>
                      </a:r>
                      <a:r>
                        <a:rPr kumimoji="1" lang="en-US" altLang="ja-JP" sz="1200" dirty="0" smtClean="0"/>
                        <a:t>3</a:t>
                      </a:r>
                      <a:r>
                        <a:rPr kumimoji="1" lang="ja-JP" altLang="en-US" sz="1200" dirty="0" smtClean="0"/>
                        <a:t>に関連して、公開データの選定、データの作成、メタデータの作成について</a:t>
                      </a:r>
                      <a:endParaRPr kumimoji="1" lang="en-US" altLang="ja-JP" sz="1200" dirty="0" smtClean="0"/>
                    </a:p>
                    <a:p>
                      <a:pPr marL="0" indent="0">
                        <a:buFont typeface="Arial" panose="020B0604020202020204" pitchFamily="34" charset="0"/>
                        <a:buNone/>
                      </a:pPr>
                      <a:r>
                        <a:rPr kumimoji="1" lang="ja-JP" altLang="en-US" sz="1200" dirty="0" smtClean="0"/>
                        <a:t>ガイドで詳細を説明</a:t>
                      </a:r>
                      <a:endParaRPr kumimoji="1" lang="ja-JP" altLang="en-US" sz="1200" dirty="0"/>
                    </a:p>
                  </a:txBody>
                  <a:tcPr anchor="ctr"/>
                </a:tc>
              </a:tr>
              <a:tr h="622352">
                <a:tc>
                  <a:txBody>
                    <a:bodyPr/>
                    <a:lstStyle/>
                    <a:p>
                      <a:r>
                        <a:rPr kumimoji="1" lang="ja-JP" altLang="en-US" sz="1200" dirty="0" smtClean="0"/>
                        <a:t>＜ステップ４＞</a:t>
                      </a:r>
                      <a:endParaRPr kumimoji="1" lang="ja-JP" altLang="en-US" sz="1200" dirty="0"/>
                    </a:p>
                  </a:txBody>
                  <a:tcPr anchor="ctr"/>
                </a:tc>
                <a:tc>
                  <a:txBody>
                    <a:bodyPr/>
                    <a:lstStyle/>
                    <a:p>
                      <a:pPr marL="0" indent="0">
                        <a:buFont typeface="Arial" panose="020B0604020202020204" pitchFamily="34" charset="0"/>
                        <a:buNone/>
                      </a:pPr>
                      <a:r>
                        <a:rPr kumimoji="1" lang="ja-JP" altLang="en-US" sz="1200" dirty="0" smtClean="0"/>
                        <a:t>第</a:t>
                      </a:r>
                      <a:r>
                        <a:rPr kumimoji="1" lang="en-US" altLang="ja-JP" sz="1200" dirty="0" smtClean="0"/>
                        <a:t>4</a:t>
                      </a:r>
                      <a:r>
                        <a:rPr kumimoji="1" lang="ja-JP" altLang="en-US" sz="1200" dirty="0" smtClean="0"/>
                        <a:t>章～第</a:t>
                      </a:r>
                      <a:r>
                        <a:rPr kumimoji="1" lang="en-US" altLang="ja-JP" sz="1200" dirty="0" smtClean="0"/>
                        <a:t>7</a:t>
                      </a:r>
                      <a:r>
                        <a:rPr kumimoji="1" lang="ja-JP" altLang="en-US" sz="1200" dirty="0" smtClean="0"/>
                        <a:t>章</a:t>
                      </a:r>
                      <a:endParaRPr kumimoji="1" lang="ja-JP" altLang="en-US" sz="1200" dirty="0"/>
                    </a:p>
                  </a:txBody>
                  <a:tcPr anchor="ctr"/>
                </a:tc>
                <a:tc>
                  <a:txBody>
                    <a:bodyPr/>
                    <a:lstStyle/>
                    <a:p>
                      <a:pPr marL="0" indent="0">
                        <a:buFont typeface="Arial" panose="020B0604020202020204" pitchFamily="34" charset="0"/>
                        <a:buNone/>
                      </a:pPr>
                      <a:r>
                        <a:rPr kumimoji="1" lang="ja-JP" altLang="en-US" sz="1200" dirty="0" smtClean="0"/>
                        <a:t>ステップ</a:t>
                      </a:r>
                      <a:r>
                        <a:rPr kumimoji="1" lang="en-US" altLang="ja-JP" sz="1200" dirty="0" smtClean="0"/>
                        <a:t>4</a:t>
                      </a:r>
                      <a:r>
                        <a:rPr kumimoji="1" lang="ja-JP" altLang="en-US" sz="1200" dirty="0" smtClean="0"/>
                        <a:t>に関連して、利用ルール部分についてガイドで詳細を説明</a:t>
                      </a:r>
                      <a:endParaRPr kumimoji="1" lang="ja-JP" altLang="en-US" sz="1200" dirty="0"/>
                    </a:p>
                  </a:txBody>
                  <a:tcPr anchor="ctr"/>
                </a:tc>
              </a:tr>
              <a:tr h="340134">
                <a:tc>
                  <a:txBody>
                    <a:bodyPr/>
                    <a:lstStyle/>
                    <a:p>
                      <a:r>
                        <a:rPr kumimoji="1" lang="ja-JP" altLang="en-US" sz="1200" dirty="0" smtClean="0"/>
                        <a:t>＜ステップ５＞～＜ステップ</a:t>
                      </a:r>
                      <a:r>
                        <a:rPr kumimoji="1" lang="en-US" altLang="ja-JP" sz="1200" dirty="0" smtClean="0"/>
                        <a:t>6</a:t>
                      </a:r>
                      <a:r>
                        <a:rPr kumimoji="1" lang="ja-JP" altLang="en-US" sz="1200" dirty="0" smtClean="0"/>
                        <a:t>＞</a:t>
                      </a:r>
                      <a:endParaRPr kumimoji="1" lang="ja-JP" altLang="en-US" sz="1200" dirty="0"/>
                    </a:p>
                  </a:txBody>
                  <a:tcPr anchor="ctr"/>
                </a:tc>
                <a:tc>
                  <a:txBody>
                    <a:bodyPr/>
                    <a:lstStyle/>
                    <a:p>
                      <a:pPr marL="0" indent="0">
                        <a:buFont typeface="Arial" panose="020B0604020202020204" pitchFamily="34" charset="0"/>
                        <a:buNone/>
                      </a:pPr>
                      <a:r>
                        <a:rPr kumimoji="1" lang="ja-JP" altLang="en-US" sz="1200" dirty="0" smtClean="0"/>
                        <a:t>なし</a:t>
                      </a:r>
                      <a:endParaRPr kumimoji="1" lang="ja-JP" altLang="en-US" sz="1200" dirty="0"/>
                    </a:p>
                  </a:txBody>
                  <a:tcPr anchor="ctr"/>
                </a:tc>
                <a:tc>
                  <a:txBody>
                    <a:bodyPr/>
                    <a:lstStyle/>
                    <a:p>
                      <a:pPr marL="0" indent="0">
                        <a:buFont typeface="Arial" panose="020B0604020202020204" pitchFamily="34" charset="0"/>
                        <a:buNone/>
                      </a:pPr>
                      <a:endParaRPr kumimoji="1" lang="ja-JP" altLang="en-US" sz="1200" dirty="0"/>
                    </a:p>
                  </a:txBody>
                  <a:tcPr anchor="ctr"/>
                </a:tc>
              </a:tr>
              <a:tr h="530957">
                <a:tc>
                  <a:txBody>
                    <a:bodyPr/>
                    <a:lstStyle/>
                    <a:p>
                      <a:r>
                        <a:rPr kumimoji="1" lang="ja-JP" altLang="en-US" sz="1200" dirty="0" smtClean="0"/>
                        <a:t>付録：参考情報</a:t>
                      </a:r>
                      <a:endParaRPr kumimoji="1" lang="ja-JP" altLang="en-US" sz="1200" dirty="0"/>
                    </a:p>
                  </a:txBody>
                  <a:tcPr anchor="ctr"/>
                </a:tc>
                <a:tc>
                  <a:txBody>
                    <a:bodyPr/>
                    <a:lstStyle/>
                    <a:p>
                      <a:pPr marL="0" marR="0" indent="0" algn="l" defTabSz="672541"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1200" dirty="0" smtClean="0"/>
                        <a:t>2.1</a:t>
                      </a:r>
                      <a:r>
                        <a:rPr kumimoji="1" lang="ja-JP" altLang="en-US" sz="1200" dirty="0" smtClean="0"/>
                        <a:t>オープンデータに関する主な動向</a:t>
                      </a:r>
                    </a:p>
                  </a:txBody>
                  <a:tcPr anchor="ctr"/>
                </a:tc>
                <a:tc>
                  <a:txBody>
                    <a:bodyPr/>
                    <a:lstStyle/>
                    <a:p>
                      <a:pPr marL="0" indent="0">
                        <a:buFont typeface="Arial" panose="020B0604020202020204" pitchFamily="34" charset="0"/>
                        <a:buNone/>
                      </a:pPr>
                      <a:r>
                        <a:rPr kumimoji="1" lang="ja-JP" altLang="en-US" sz="1200" dirty="0" smtClean="0"/>
                        <a:t>手引書に集約</a:t>
                      </a:r>
                      <a:endParaRPr kumimoji="1" lang="ja-JP" altLang="en-US" sz="1200" dirty="0"/>
                    </a:p>
                  </a:txBody>
                  <a:tcPr anchor="ctr"/>
                </a:tc>
              </a:tr>
              <a:tr h="453774">
                <a:tc>
                  <a:txBody>
                    <a:bodyPr/>
                    <a:lstStyle/>
                    <a:p>
                      <a:r>
                        <a:rPr kumimoji="1" lang="ja-JP" altLang="en-US" sz="1200" dirty="0" smtClean="0"/>
                        <a:t>なし</a:t>
                      </a:r>
                      <a:endParaRPr kumimoji="1" lang="ja-JP" altLang="en-US" sz="1200" dirty="0"/>
                    </a:p>
                  </a:txBody>
                  <a:tcPr anchor="ctr"/>
                </a:tc>
                <a:tc>
                  <a:txBody>
                    <a:bodyPr/>
                    <a:lstStyle/>
                    <a:p>
                      <a:pPr marL="0" marR="0" indent="0" algn="l" defTabSz="672541"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200" dirty="0" smtClean="0"/>
                        <a:t>なし</a:t>
                      </a:r>
                    </a:p>
                  </a:txBody>
                  <a:tcPr anchor="ctr"/>
                </a:tc>
                <a:tc>
                  <a:txBody>
                    <a:bodyPr/>
                    <a:lstStyle/>
                    <a:p>
                      <a:pPr marL="0" indent="0">
                        <a:buFont typeface="Arial" panose="020B0604020202020204" pitchFamily="34" charset="0"/>
                        <a:buNone/>
                      </a:pPr>
                      <a:r>
                        <a:rPr kumimoji="1" lang="ja-JP" altLang="en-US" sz="1200" dirty="0" smtClean="0"/>
                        <a:t>オープンデータの経済効果について新規追加</a:t>
                      </a:r>
                      <a:endParaRPr kumimoji="1" lang="ja-JP" altLang="en-US" sz="1200" dirty="0"/>
                    </a:p>
                  </a:txBody>
                  <a:tcPr anchor="ctr"/>
                </a:tc>
              </a:tr>
            </a:tbl>
          </a:graphicData>
        </a:graphic>
      </p:graphicFrame>
    </p:spTree>
    <p:extLst>
      <p:ext uri="{BB962C8B-B14F-4D97-AF65-F5344CB8AC3E}">
        <p14:creationId xmlns:p14="http://schemas.microsoft.com/office/powerpoint/2010/main" val="38380142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28464" y="304800"/>
            <a:ext cx="9393517" cy="581715"/>
          </a:xfrm>
        </p:spPr>
        <p:txBody>
          <a:bodyPr>
            <a:normAutofit/>
          </a:bodyPr>
          <a:lstStyle/>
          <a:p>
            <a:r>
              <a:rPr lang="ja-JP" altLang="en-US" sz="2800" dirty="0" smtClean="0"/>
              <a:t>２．オープンデータ公開ガイドの目次案</a:t>
            </a:r>
            <a:endParaRPr lang="ja-JP" altLang="en-US" sz="2800"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4</a:t>
            </a:fld>
            <a:endParaRPr lang="en-US" altLang="ja-JP"/>
          </a:p>
        </p:txBody>
      </p:sp>
      <p:graphicFrame>
        <p:nvGraphicFramePr>
          <p:cNvPr id="5" name="表 4"/>
          <p:cNvGraphicFramePr>
            <a:graphicFrameLocks noGrp="1"/>
          </p:cNvGraphicFramePr>
          <p:nvPr>
            <p:extLst>
              <p:ext uri="{D42A27DB-BD31-4B8C-83A1-F6EECF244321}">
                <p14:modId xmlns:p14="http://schemas.microsoft.com/office/powerpoint/2010/main" val="3636668262"/>
              </p:ext>
            </p:extLst>
          </p:nvPr>
        </p:nvGraphicFramePr>
        <p:xfrm>
          <a:off x="498036" y="1196753"/>
          <a:ext cx="9001000" cy="5094926"/>
        </p:xfrm>
        <a:graphic>
          <a:graphicData uri="http://schemas.openxmlformats.org/drawingml/2006/table">
            <a:tbl>
              <a:tblPr firstRow="1" bandRow="1">
                <a:tableStyleId>{21E4AEA4-8DFA-4A89-87EB-49C32662AFE0}</a:tableStyleId>
              </a:tblPr>
              <a:tblGrid>
                <a:gridCol w="3302836"/>
                <a:gridCol w="5698164"/>
              </a:tblGrid>
              <a:tr h="266722">
                <a:tc>
                  <a:txBody>
                    <a:bodyPr/>
                    <a:lstStyle/>
                    <a:p>
                      <a:r>
                        <a:rPr kumimoji="1" lang="ja-JP" altLang="en-US" sz="1400" dirty="0" smtClean="0"/>
                        <a:t>オープンデータガイド　目次</a:t>
                      </a:r>
                      <a:endParaRPr kumimoji="1" lang="ja-JP" altLang="en-US" sz="1400" dirty="0"/>
                    </a:p>
                  </a:txBody>
                  <a:tcPr anchor="ctr"/>
                </a:tc>
                <a:tc>
                  <a:txBody>
                    <a:bodyPr/>
                    <a:lstStyle/>
                    <a:p>
                      <a:r>
                        <a:rPr kumimoji="1" lang="ja-JP" altLang="en-US" sz="1400" dirty="0" smtClean="0"/>
                        <a:t>内容</a:t>
                      </a:r>
                      <a:endParaRPr kumimoji="1" lang="ja-JP" altLang="en-US" sz="1400" dirty="0"/>
                    </a:p>
                  </a:txBody>
                  <a:tcPr anchor="ctr"/>
                </a:tc>
              </a:tr>
              <a:tr h="444537">
                <a:tc>
                  <a:txBody>
                    <a:bodyPr/>
                    <a:lstStyle/>
                    <a:p>
                      <a:r>
                        <a:rPr kumimoji="1" lang="ja-JP" altLang="en-US" sz="1400" dirty="0" smtClean="0"/>
                        <a:t>第１章　</a:t>
                      </a:r>
                      <a:endParaRPr kumimoji="1" lang="en-US" altLang="ja-JP" sz="1400" dirty="0" smtClean="0"/>
                    </a:p>
                    <a:p>
                      <a:r>
                        <a:rPr kumimoji="1" lang="ja-JP" altLang="en-US" sz="1400" dirty="0" smtClean="0"/>
                        <a:t>はじめに</a:t>
                      </a:r>
                      <a:endParaRPr kumimoji="1" lang="ja-JP" altLang="en-US" sz="1400" dirty="0"/>
                    </a:p>
                  </a:txBody>
                  <a:tcPr anchor="ctr"/>
                </a:tc>
                <a:tc>
                  <a:txBody>
                    <a:bodyPr/>
                    <a:lstStyle/>
                    <a:p>
                      <a:pPr marL="0" indent="0">
                        <a:buFont typeface="Arial" panose="020B0604020202020204" pitchFamily="34" charset="0"/>
                        <a:buNone/>
                      </a:pPr>
                      <a:r>
                        <a:rPr kumimoji="1" lang="ja-JP" altLang="en-US" sz="1400" dirty="0" smtClean="0"/>
                        <a:t>本書の目的、対象読者、位置づけを記載</a:t>
                      </a:r>
                      <a:endParaRPr kumimoji="1" lang="en-US" altLang="ja-JP" sz="1400" dirty="0" smtClean="0"/>
                    </a:p>
                    <a:p>
                      <a:pPr marL="0" indent="0">
                        <a:buFont typeface="Arial" panose="020B0604020202020204" pitchFamily="34" charset="0"/>
                        <a:buNone/>
                      </a:pPr>
                      <a:r>
                        <a:rPr kumimoji="1" lang="ja-JP" altLang="en-US" sz="1400" dirty="0" smtClean="0"/>
                        <a:t>特に、内閣官房のガイド等との関係性について、最初に読むべきは手引書であるという整理する</a:t>
                      </a:r>
                      <a:endParaRPr kumimoji="1" lang="en-US" altLang="ja-JP" sz="1400" dirty="0" smtClean="0"/>
                    </a:p>
                    <a:p>
                      <a:pPr marL="0" indent="0">
                        <a:buFont typeface="Arial" panose="020B0604020202020204" pitchFamily="34" charset="0"/>
                        <a:buNone/>
                      </a:pPr>
                      <a:r>
                        <a:rPr kumimoji="1" lang="ja-JP" altLang="en-US" sz="1400" dirty="0" smtClean="0"/>
                        <a:t>従来の第２章の情報の一部を記載。（定義など）</a:t>
                      </a:r>
                      <a:endParaRPr kumimoji="1" lang="en-US" altLang="ja-JP" sz="1400" dirty="0" smtClean="0"/>
                    </a:p>
                  </a:txBody>
                  <a:tcPr anchor="ctr"/>
                </a:tc>
              </a:tr>
              <a:tr h="702919">
                <a:tc>
                  <a:txBody>
                    <a:bodyPr/>
                    <a:lstStyle/>
                    <a:p>
                      <a:r>
                        <a:rPr kumimoji="1" lang="ja-JP" altLang="en-US" sz="1400" dirty="0" smtClean="0"/>
                        <a:t>第２章　</a:t>
                      </a:r>
                      <a:endParaRPr kumimoji="1" lang="en-US" altLang="ja-JP" sz="1400" dirty="0" smtClean="0"/>
                    </a:p>
                    <a:p>
                      <a:r>
                        <a:rPr kumimoji="1" lang="ja-JP" altLang="en-US" sz="1400" dirty="0" smtClean="0"/>
                        <a:t>オープンデータ利用ルールの比較</a:t>
                      </a:r>
                      <a:endParaRPr kumimoji="1" lang="ja-JP" altLang="en-US" sz="1400" dirty="0"/>
                    </a:p>
                  </a:txBody>
                  <a:tcPr anchor="ctr"/>
                </a:tc>
                <a:tc>
                  <a:txBody>
                    <a:bodyPr/>
                    <a:lstStyle/>
                    <a:p>
                      <a:pPr marL="0" indent="0">
                        <a:buFont typeface="Arial" panose="020B0604020202020204" pitchFamily="34" charset="0"/>
                        <a:buNone/>
                      </a:pPr>
                      <a:r>
                        <a:rPr kumimoji="1" lang="ja-JP" altLang="en-US" sz="1400" dirty="0" smtClean="0"/>
                        <a:t>オープンデータにおける利用ルールの必要性</a:t>
                      </a:r>
                      <a:endParaRPr kumimoji="1" lang="en-US" altLang="ja-JP" sz="1400" dirty="0" smtClean="0"/>
                    </a:p>
                    <a:p>
                      <a:pPr marL="0" indent="0">
                        <a:buFont typeface="Arial" panose="020B0604020202020204" pitchFamily="34" charset="0"/>
                        <a:buNone/>
                      </a:pPr>
                      <a:r>
                        <a:rPr kumimoji="1" lang="ja-JP" altLang="en-US" sz="1400" dirty="0" smtClean="0"/>
                        <a:t>オープンデータ利用ルールの概要（</a:t>
                      </a:r>
                      <a:r>
                        <a:rPr kumimoji="1" lang="en-US" altLang="ja-JP" sz="1400" dirty="0" smtClean="0"/>
                        <a:t>CC-BY</a:t>
                      </a:r>
                      <a:r>
                        <a:rPr kumimoji="1" lang="ja-JP" altLang="en-US" sz="1400" dirty="0" err="1" smtClean="0"/>
                        <a:t>、</a:t>
                      </a:r>
                      <a:r>
                        <a:rPr kumimoji="1" lang="en-US" altLang="ja-JP" sz="1400" dirty="0" smtClean="0"/>
                        <a:t>CC0</a:t>
                      </a:r>
                      <a:r>
                        <a:rPr kumimoji="1" lang="ja-JP" altLang="en-US" sz="1400" dirty="0" err="1" smtClean="0"/>
                        <a:t>、</a:t>
                      </a:r>
                      <a:r>
                        <a:rPr kumimoji="1" lang="ja-JP" altLang="en-US" sz="1400" dirty="0" smtClean="0"/>
                        <a:t>政府標準利用規約の紹介）</a:t>
                      </a:r>
                      <a:endParaRPr kumimoji="1" lang="en-US" altLang="ja-JP" sz="1400" dirty="0" smtClean="0"/>
                    </a:p>
                    <a:p>
                      <a:pPr marL="0" indent="0">
                        <a:buFont typeface="Arial" panose="020B0604020202020204" pitchFamily="34" charset="0"/>
                        <a:buNone/>
                      </a:pPr>
                      <a:r>
                        <a:rPr kumimoji="1" lang="ja-JP" altLang="en-US" sz="1400" dirty="0" smtClean="0"/>
                        <a:t>利用ルールの比較</a:t>
                      </a:r>
                      <a:endParaRPr kumimoji="1" lang="en-US" altLang="ja-JP" sz="1400" dirty="0" smtClean="0"/>
                    </a:p>
                  </a:txBody>
                  <a:tcPr anchor="ctr"/>
                </a:tc>
              </a:tr>
              <a:tr h="901783">
                <a:tc>
                  <a:txBody>
                    <a:bodyPr/>
                    <a:lstStyle/>
                    <a:p>
                      <a:r>
                        <a:rPr kumimoji="1" lang="ja-JP" altLang="en-US" sz="1400" dirty="0" smtClean="0"/>
                        <a:t>第３章　</a:t>
                      </a:r>
                      <a:endParaRPr kumimoji="1" lang="en-US" altLang="ja-JP" sz="1400" dirty="0" smtClean="0"/>
                    </a:p>
                    <a:p>
                      <a:r>
                        <a:rPr kumimoji="1" lang="ja-JP" altLang="en-US" sz="1400" dirty="0" smtClean="0"/>
                        <a:t>オープンデータ利用ルールの使い方</a:t>
                      </a:r>
                      <a:endParaRPr kumimoji="1" lang="ja-JP" altLang="en-US" sz="1400" dirty="0"/>
                    </a:p>
                  </a:txBody>
                  <a:tcPr anchor="ctr"/>
                </a:tc>
                <a:tc>
                  <a:txBody>
                    <a:bodyPr/>
                    <a:lstStyle/>
                    <a:p>
                      <a:pPr marL="0" marR="0" indent="0" algn="l" defTabSz="672541"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400" dirty="0" smtClean="0"/>
                        <a:t>どの目的であればどの利用ルールを利用すると良いのかの整理</a:t>
                      </a:r>
                      <a:endParaRPr kumimoji="1" lang="en-US" altLang="ja-JP" sz="1400" dirty="0" smtClean="0"/>
                    </a:p>
                    <a:p>
                      <a:pPr marL="0" indent="0">
                        <a:buFont typeface="Arial" panose="020B0604020202020204" pitchFamily="34" charset="0"/>
                        <a:buNone/>
                      </a:pPr>
                      <a:r>
                        <a:rPr kumimoji="1" lang="ja-JP" altLang="en-US" sz="1400" dirty="0" smtClean="0"/>
                        <a:t>各利用ルールの具体的な利用方法</a:t>
                      </a:r>
                      <a:endParaRPr kumimoji="1" lang="en-US" altLang="ja-JP" sz="1400" dirty="0" smtClean="0"/>
                    </a:p>
                    <a:p>
                      <a:pPr marL="0" indent="0">
                        <a:buFont typeface="Arial" panose="020B0604020202020204" pitchFamily="34" charset="0"/>
                        <a:buNone/>
                      </a:pPr>
                      <a:r>
                        <a:rPr kumimoji="1" lang="ja-JP" altLang="en-US" sz="1400" dirty="0" smtClean="0"/>
                        <a:t>ケーススタディ</a:t>
                      </a:r>
                      <a:endParaRPr kumimoji="1" lang="ja-JP" altLang="en-US" sz="1400" dirty="0"/>
                    </a:p>
                  </a:txBody>
                  <a:tcPr anchor="ctr"/>
                </a:tc>
              </a:tr>
              <a:tr h="576064">
                <a:tc>
                  <a:txBody>
                    <a:bodyPr/>
                    <a:lstStyle/>
                    <a:p>
                      <a:r>
                        <a:rPr kumimoji="1" lang="ja-JP" altLang="en-US" sz="1400" dirty="0" smtClean="0"/>
                        <a:t>第４章</a:t>
                      </a:r>
                      <a:endParaRPr kumimoji="1" lang="en-US" altLang="ja-JP" sz="1400" dirty="0" smtClean="0"/>
                    </a:p>
                    <a:p>
                      <a:r>
                        <a:rPr kumimoji="1" lang="ja-JP" altLang="en-US" sz="1400" dirty="0" smtClean="0"/>
                        <a:t>オープンデータの技術レベル</a:t>
                      </a:r>
                      <a:endParaRPr kumimoji="1" lang="ja-JP" altLang="en-US" sz="1400" dirty="0"/>
                    </a:p>
                  </a:txBody>
                  <a:tcPr anchor="ctr"/>
                </a:tc>
                <a:tc>
                  <a:txBody>
                    <a:bodyPr/>
                    <a:lstStyle/>
                    <a:p>
                      <a:pPr marL="0" indent="0">
                        <a:buFont typeface="Arial" panose="020B0604020202020204" pitchFamily="34" charset="0"/>
                        <a:buNone/>
                      </a:pPr>
                      <a:r>
                        <a:rPr kumimoji="1" lang="ja-JP" altLang="en-US" sz="1400" dirty="0" smtClean="0"/>
                        <a:t>従来と同様の記載</a:t>
                      </a:r>
                      <a:endParaRPr kumimoji="1" lang="en-US" altLang="ja-JP" sz="1400" dirty="0" smtClean="0"/>
                    </a:p>
                    <a:p>
                      <a:pPr marL="0" indent="0">
                        <a:buFont typeface="Arial" panose="020B0604020202020204" pitchFamily="34" charset="0"/>
                        <a:buNone/>
                      </a:pPr>
                      <a:r>
                        <a:rPr kumimoji="1" lang="ja-JP" altLang="en-US" sz="1400" dirty="0" smtClean="0"/>
                        <a:t>ガイドとの関係性が見えるように修正　（技術委員会で検討）</a:t>
                      </a:r>
                      <a:endParaRPr kumimoji="1" lang="ja-JP" altLang="en-US" sz="1400" dirty="0"/>
                    </a:p>
                  </a:txBody>
                  <a:tcPr anchor="ctr"/>
                </a:tc>
              </a:tr>
              <a:tr h="622352">
                <a:tc>
                  <a:txBody>
                    <a:bodyPr/>
                    <a:lstStyle/>
                    <a:p>
                      <a:r>
                        <a:rPr kumimoji="1" lang="ja-JP" altLang="en-US" sz="1400" dirty="0" smtClean="0"/>
                        <a:t>第５章</a:t>
                      </a:r>
                      <a:endParaRPr kumimoji="1" lang="en-US" altLang="ja-JP" sz="1400" dirty="0" smtClean="0"/>
                    </a:p>
                    <a:p>
                      <a:r>
                        <a:rPr kumimoji="1" lang="ja-JP" altLang="en-US" sz="1400" dirty="0" smtClean="0"/>
                        <a:t>オープンデータのための技術的指針</a:t>
                      </a:r>
                      <a:endParaRPr kumimoji="1" lang="en-US" altLang="ja-JP" sz="1400" dirty="0" smtClean="0"/>
                    </a:p>
                  </a:txBody>
                  <a:tcPr anchor="ctr"/>
                </a:tc>
                <a:tc>
                  <a:txBody>
                    <a:bodyPr/>
                    <a:lstStyle/>
                    <a:p>
                      <a:pPr marL="0" indent="0">
                        <a:buFont typeface="Arial" panose="020B0604020202020204" pitchFamily="34" charset="0"/>
                        <a:buNone/>
                      </a:pPr>
                      <a:r>
                        <a:rPr kumimoji="1" lang="ja-JP" altLang="en-US" sz="1400" dirty="0" smtClean="0"/>
                        <a:t>従来と同様の記載</a:t>
                      </a:r>
                      <a:endParaRPr kumimoji="1" lang="en-US" altLang="ja-JP" sz="1400" dirty="0" smtClean="0"/>
                    </a:p>
                    <a:p>
                      <a:pPr marL="0" indent="0">
                        <a:buFont typeface="Arial" panose="020B0604020202020204" pitchFamily="34" charset="0"/>
                        <a:buNone/>
                      </a:pPr>
                      <a:r>
                        <a:rPr kumimoji="1" lang="ja-JP" altLang="en-US" sz="1400" dirty="0" smtClean="0"/>
                        <a:t>ガイドとの関係性が見えるように修正　（技術委員会で検討）</a:t>
                      </a:r>
                    </a:p>
                  </a:txBody>
                  <a:tcPr anchor="ctr"/>
                </a:tc>
              </a:tr>
              <a:tr h="800167">
                <a:tc>
                  <a:txBody>
                    <a:bodyPr/>
                    <a:lstStyle/>
                    <a:p>
                      <a:r>
                        <a:rPr kumimoji="1" lang="ja-JP" altLang="en-US" sz="1400" dirty="0" smtClean="0"/>
                        <a:t>付録</a:t>
                      </a:r>
                      <a:endParaRPr kumimoji="1" lang="en-US" altLang="ja-JP" sz="1400" dirty="0" smtClean="0"/>
                    </a:p>
                    <a:p>
                      <a:r>
                        <a:rPr kumimoji="1" lang="ja-JP" altLang="en-US" sz="1400" dirty="0" smtClean="0"/>
                        <a:t>オープンデータに関する規格・ツール</a:t>
                      </a:r>
                      <a:endParaRPr kumimoji="1" lang="en-US" altLang="ja-JP" sz="1400" dirty="0" smtClean="0"/>
                    </a:p>
                    <a:p>
                      <a:r>
                        <a:rPr kumimoji="1" lang="ja-JP" altLang="en-US" sz="1400" dirty="0" smtClean="0"/>
                        <a:t>データカタログシステム</a:t>
                      </a:r>
                      <a:r>
                        <a:rPr kumimoji="1" lang="en-US" altLang="ja-JP" sz="1400" dirty="0" smtClean="0"/>
                        <a:t>CKAN</a:t>
                      </a:r>
                      <a:endParaRPr kumimoji="1" lang="ja-JP" altLang="en-US" sz="1400" dirty="0"/>
                    </a:p>
                  </a:txBody>
                  <a:tcPr anchor="ctr"/>
                </a:tc>
                <a:tc>
                  <a:txBody>
                    <a:bodyPr/>
                    <a:lstStyle/>
                    <a:p>
                      <a:pPr marL="0" indent="0">
                        <a:buFont typeface="Arial" panose="020B0604020202020204" pitchFamily="34" charset="0"/>
                        <a:buNone/>
                      </a:pPr>
                      <a:r>
                        <a:rPr kumimoji="1" lang="ja-JP" altLang="en-US" sz="1400" dirty="0" smtClean="0"/>
                        <a:t>従来と同様の記載　（技術委員会で検討）</a:t>
                      </a:r>
                      <a:endParaRPr kumimoji="1" lang="ja-JP" altLang="en-US" sz="1400" dirty="0"/>
                    </a:p>
                  </a:txBody>
                  <a:tcPr anchor="ctr"/>
                </a:tc>
              </a:tr>
            </a:tbl>
          </a:graphicData>
        </a:graphic>
      </p:graphicFrame>
    </p:spTree>
    <p:extLst>
      <p:ext uri="{BB962C8B-B14F-4D97-AF65-F5344CB8AC3E}">
        <p14:creationId xmlns:p14="http://schemas.microsoft.com/office/powerpoint/2010/main" val="2094346427"/>
      </p:ext>
    </p:extLst>
  </p:cSld>
  <p:clrMapOvr>
    <a:masterClrMapping/>
  </p:clrMapOvr>
</p:sld>
</file>

<file path=ppt/theme/theme1.xml><?xml version="1.0" encoding="utf-8"?>
<a:theme xmlns:a="http://schemas.openxmlformats.org/drawingml/2006/main" name="VLEDパワポ基本テンプレー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ユーザー定義 1">
      <a:majorFont>
        <a:latin typeface="Helvetica Neue Medium"/>
        <a:ea typeface="メイリオ"/>
        <a:cs typeface="ＤＦＧ平成ゴシック体W7"/>
      </a:majorFont>
      <a:minorFont>
        <a:latin typeface="Arial"/>
        <a:ea typeface="メイリオ"/>
        <a:cs typeface="ＤＦＧ平成ゴシック体W7"/>
      </a:minorFont>
    </a:fontScheme>
    <a:fmtScheme name="ビジネス">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1" hangingPunct="1">
          <a:lnSpc>
            <a:spcPct val="100000"/>
          </a:lnSpc>
          <a:spcBef>
            <a:spcPct val="0"/>
          </a:spcBef>
          <a:spcAft>
            <a:spcPct val="0"/>
          </a:spcAft>
          <a:buClrTx/>
          <a:buSzTx/>
          <a:buFontTx/>
          <a:buNone/>
          <a:tabLst/>
          <a:defRPr kumimoji="0" lang="ko-KR"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1" hangingPunct="1">
          <a:lnSpc>
            <a:spcPct val="100000"/>
          </a:lnSpc>
          <a:spcBef>
            <a:spcPct val="0"/>
          </a:spcBef>
          <a:spcAft>
            <a:spcPct val="0"/>
          </a:spcAft>
          <a:buClrTx/>
          <a:buSzTx/>
          <a:buFontTx/>
          <a:buNone/>
          <a:tabLst/>
          <a:defRPr kumimoji="0" lang="ko-KR"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defRPr>
        </a:defPPr>
      </a:lstStyle>
    </a:lnDef>
    <a:txDef>
      <a:spPr>
        <a:noFill/>
      </a:spPr>
      <a:bodyPr wrap="square" rtlCol="0">
        <a:spAutoFit/>
      </a:bodyPr>
      <a:lstStyle>
        <a:defPPr algn="l">
          <a:defRPr kumimoji="1" dirty="0" smtClean="0">
            <a:solidFill>
              <a:schemeClr val="bg2"/>
            </a:solidFill>
            <a:latin typeface="ヒラギノ角ゴ ProN W6"/>
            <a:ea typeface="ヒラギノ角ゴ ProN W6"/>
            <a:cs typeface="ヒラギノ角ゴ ProN W6"/>
          </a:defRPr>
        </a:defPPr>
      </a:lstStyle>
    </a:txDef>
  </a:objectDefaults>
  <a:extraClrSchemeLst>
    <a:extraClrScheme>
      <a:clrScheme name="SUPERP 1">
        <a:dk1>
          <a:srgbClr val="000000"/>
        </a:dk1>
        <a:lt1>
          <a:srgbClr val="FFFFFF"/>
        </a:lt1>
        <a:dk2>
          <a:srgbClr val="0066CC"/>
        </a:dk2>
        <a:lt2>
          <a:srgbClr val="CBCBCB"/>
        </a:lt2>
        <a:accent1>
          <a:srgbClr val="00CCFF"/>
        </a:accent1>
        <a:accent2>
          <a:srgbClr val="00FFCC"/>
        </a:accent2>
        <a:accent3>
          <a:srgbClr val="AAB8E2"/>
        </a:accent3>
        <a:accent4>
          <a:srgbClr val="DADADA"/>
        </a:accent4>
        <a:accent5>
          <a:srgbClr val="AAE2FF"/>
        </a:accent5>
        <a:accent6>
          <a:srgbClr val="00E7B9"/>
        </a:accent6>
        <a:hlink>
          <a:srgbClr val="FF3300"/>
        </a:hlink>
        <a:folHlink>
          <a:srgbClr val="FF7C80"/>
        </a:folHlink>
      </a:clrScheme>
      <a:clrMap bg1="dk2" tx1="lt1" bg2="dk1" tx2="lt2" accent1="accent1" accent2="accent2" accent3="accent3" accent4="accent4" accent5="accent5" accent6="accent6" hlink="hlink" folHlink="folHlink"/>
    </a:extraClrScheme>
    <a:extraClrScheme>
      <a:clrScheme name="SUPERP 2">
        <a:dk1>
          <a:srgbClr val="000000"/>
        </a:dk1>
        <a:lt1>
          <a:srgbClr val="FFFFFF"/>
        </a:lt1>
        <a:dk2>
          <a:srgbClr val="000000"/>
        </a:dk2>
        <a:lt2>
          <a:srgbClr val="868686"/>
        </a:lt2>
        <a:accent1>
          <a:srgbClr val="3366FF"/>
        </a:accent1>
        <a:accent2>
          <a:srgbClr val="009900"/>
        </a:accent2>
        <a:accent3>
          <a:srgbClr val="FFFFFF"/>
        </a:accent3>
        <a:accent4>
          <a:srgbClr val="000000"/>
        </a:accent4>
        <a:accent5>
          <a:srgbClr val="ADB8FF"/>
        </a:accent5>
        <a:accent6>
          <a:srgbClr val="008A00"/>
        </a:accent6>
        <a:hlink>
          <a:srgbClr val="FF0033"/>
        </a:hlink>
        <a:folHlink>
          <a:srgbClr val="CCCCCC"/>
        </a:folHlink>
      </a:clrScheme>
      <a:clrMap bg1="lt1" tx1="dk1" bg2="lt2" tx2="dk2" accent1="accent1" accent2="accent2" accent3="accent3" accent4="accent4" accent5="accent5" accent6="accent6" hlink="hlink" folHlink="folHlink"/>
    </a:extraClrScheme>
    <a:extraClrScheme>
      <a:clrScheme name="SUPERP 3">
        <a:dk1>
          <a:srgbClr val="000000"/>
        </a:dk1>
        <a:lt1>
          <a:srgbClr val="FFFFFF"/>
        </a:lt1>
        <a:dk2>
          <a:srgbClr val="000000"/>
        </a:dk2>
        <a:lt2>
          <a:srgbClr val="868686"/>
        </a:lt2>
        <a:accent1>
          <a:srgbClr val="EAEAEA"/>
        </a:accent1>
        <a:accent2>
          <a:srgbClr val="5F5F5F"/>
        </a:accent2>
        <a:accent3>
          <a:srgbClr val="FFFFFF"/>
        </a:accent3>
        <a:accent4>
          <a:srgbClr val="000000"/>
        </a:accent4>
        <a:accent5>
          <a:srgbClr val="F3F3F3"/>
        </a:accent5>
        <a:accent6>
          <a:srgbClr val="555555"/>
        </a:accent6>
        <a:hlink>
          <a:srgbClr val="969696"/>
        </a:hlink>
        <a:folHlink>
          <a:srgbClr val="CBCBCB"/>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xmlns="" name="プレゼンテーション1" id="{DE00921D-40F7-43B6-BD6D-305108E5D07E}" vid="{133BE196-5EE9-4F4C-B01D-66311A1AA8D5}"/>
    </a:ext>
  </a:ext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VLEDパワポ基本テンプレート</Template>
  <TotalTime>0</TotalTime>
  <Words>613</Words>
  <Application>Microsoft Office PowerPoint</Application>
  <PresentationFormat>A4 210 x 297 mm</PresentationFormat>
  <Paragraphs>105</Paragraphs>
  <Slides>4</Slides>
  <Notes>0</Notes>
  <HiddenSlides>0</HiddenSlides>
  <MMClips>0</MMClips>
  <ScaleCrop>false</ScaleCrop>
  <HeadingPairs>
    <vt:vector size="4" baseType="variant">
      <vt:variant>
        <vt:lpstr>テーマ</vt:lpstr>
      </vt:variant>
      <vt:variant>
        <vt:i4>1</vt:i4>
      </vt:variant>
      <vt:variant>
        <vt:lpstr>スライド タイトル</vt:lpstr>
      </vt:variant>
      <vt:variant>
        <vt:i4>4</vt:i4>
      </vt:variant>
    </vt:vector>
  </HeadingPairs>
  <TitlesOfParts>
    <vt:vector size="5" baseType="lpstr">
      <vt:lpstr>VLEDパワポ基本テンプレート</vt:lpstr>
      <vt:lpstr>オープンデータ公開ガイドの項目整理</vt:lpstr>
      <vt:lpstr>１．「地方公共団体のための最初の手引書」と当機構ガイドの調整</vt:lpstr>
      <vt:lpstr>参考：「地方公共団体のための最初の手引書」と当機構ガイドの関係</vt:lpstr>
      <vt:lpstr>２．オープンデータ公開ガイドの目次案</vt:lpstr>
    </vt:vector>
  </TitlesOfParts>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2014-12-17T06:37:59Z</dcterms:created>
  <dcterms:modified xsi:type="dcterms:W3CDTF">2015-10-08T10:21:46Z</dcterms:modified>
</cp:coreProperties>
</file>