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53" r:id="rId1"/>
  </p:sldMasterIdLst>
  <p:notesMasterIdLst>
    <p:notesMasterId r:id="rId7"/>
  </p:notesMasterIdLst>
  <p:handoutMasterIdLst>
    <p:handoutMasterId r:id="rId8"/>
  </p:handoutMasterIdLst>
  <p:sldIdLst>
    <p:sldId id="257" r:id="rId2"/>
    <p:sldId id="265" r:id="rId3"/>
    <p:sldId id="266" r:id="rId4"/>
    <p:sldId id="267" r:id="rId5"/>
    <p:sldId id="264" r:id="rId6"/>
  </p:sldIdLst>
  <p:sldSz cx="9906000" cy="6858000" type="A4"/>
  <p:notesSz cx="7099300" cy="10234613"/>
  <p:defaultTextStyle>
    <a:defPPr>
      <a:defRPr lang="ko-KR"/>
    </a:defPPr>
    <a:lvl1pPr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1pPr>
    <a:lvl2pPr marL="33627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2pPr>
    <a:lvl3pPr marL="672541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3pPr>
    <a:lvl4pPr marL="100881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4pPr>
    <a:lvl5pPr marL="1345082" algn="ctr" rtl="0" fontAlgn="base" latinLnBrk="1">
      <a:spcBef>
        <a:spcPct val="0"/>
      </a:spcBef>
      <a:spcAft>
        <a:spcPct val="0"/>
      </a:spcAft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5pPr>
    <a:lvl6pPr marL="1681353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6pPr>
    <a:lvl7pPr marL="201762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7pPr>
    <a:lvl8pPr marL="2353894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8pPr>
    <a:lvl9pPr marL="2690165" algn="l" defTabSz="672541" rtl="0" eaLnBrk="1" latinLnBrk="0" hangingPunct="1">
      <a:defRPr sz="1800" kern="1200">
        <a:solidFill>
          <a:schemeClr val="tx1"/>
        </a:solidFill>
        <a:latin typeface="ＤＦＧ華康ゴシック体W5" pitchFamily="50" charset="-128"/>
        <a:ea typeface="ＤＦＧ華康ゴシック体W5" pitchFamily="50" charset="-128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4180">
          <p15:clr>
            <a:srgbClr val="A4A3A4"/>
          </p15:clr>
        </p15:guide>
        <p15:guide id="2" pos="5984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>
        <p15:guide id="1" orient="horz" pos="3225">
          <p15:clr>
            <a:srgbClr val="A4A3A4"/>
          </p15:clr>
        </p15:guide>
        <p15:guide id="2" pos="223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FF"/>
    <a:srgbClr val="336699"/>
    <a:srgbClr val="E2D9B6"/>
    <a:srgbClr val="EAEAEA"/>
    <a:srgbClr val="003366"/>
    <a:srgbClr val="FF9933"/>
    <a:srgbClr val="DDDDDD"/>
    <a:srgbClr val="66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17292A2E-F333-43FB-9621-5CBBE7FDCDCB}" styleName="淡色 2 - アクセント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5A111915-BE36-4E01-A7E5-04B1672EAD32}" styleName="淡色 2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</a:tcStyle>
    </a:band1H>
    <a:band1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1V>
    <a:band2V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5"/>
        </a:fillRef>
      </a:tcStyle>
    </a:firstRow>
  </a:tblStyle>
  <a:tblStyle styleId="{5C22544A-7EE6-4342-B048-85BDC9FD1C3A}" styleName="中間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中間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73A0DAA-6AF3-43AB-8588-CEC1D06C72B9}" styleName="中間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5202B0CA-FC54-4496-8BCA-5EF66A818D29}" styleName="濃色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7E9639D4-E3E2-4D34-9284-5A2195B3D0D7}" styleName="淡色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16DA210-FB5B-4158-B5E0-FEB733F419BA}" styleName="淡色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69012ECD-51FC-41F1-AA8D-1B2483CD663E}" styleName="淡色 2 - アクセント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C083E6E3-FA7D-4D7B-A595-EF9225AFEA82}" styleName="淡色 1 - アクセント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793D81CF-94F2-401A-BA57-92F5A7B2D0C5}" styleName="中間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9D7B26C5-4107-4FEC-AEDC-1716B250A1EF}" styleName="淡色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912C8C85-51F0-491E-9774-3900AFEF0FD7}" styleName="淡色スタイル 2 - アクセント 6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</a:tcStyle>
    </a:band1H>
    <a:band1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1V>
    <a:band2V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6"/>
        </a:fillRef>
      </a:tcStyle>
    </a:firstRow>
  </a:tblStyle>
  <a:tblStyle styleId="{9DCAF9ED-07DC-4A11-8D7F-57B35C25682E}" styleName="中間 1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淡色 2 - アクセント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85BE263C-DBD7-4A20-BB59-AAB30ACAA65A}" styleName="中間 3 - アクセント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E25E649-3F16-4E02-A733-19D2CDBF48F0}" styleName="中間 3 - アクセント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6029" autoAdjust="0"/>
    <p:restoredTop sz="99566" autoAdjust="0"/>
  </p:normalViewPr>
  <p:slideViewPr>
    <p:cSldViewPr>
      <p:cViewPr>
        <p:scale>
          <a:sx n="100" d="100"/>
          <a:sy n="100" d="100"/>
        </p:scale>
        <p:origin x="-1014" y="240"/>
      </p:cViewPr>
      <p:guideLst>
        <p:guide orient="horz" pos="4201"/>
        <p:guide pos="5984"/>
      </p:guideLst>
    </p:cSldViewPr>
  </p:slideViewPr>
  <p:outlineViewPr>
    <p:cViewPr>
      <p:scale>
        <a:sx n="33" d="100"/>
        <a:sy n="33" d="100"/>
      </p:scale>
      <p:origin x="0" y="43987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0"/>
    </p:cViewPr>
  </p:sorterViewPr>
  <p:notesViewPr>
    <p:cSldViewPr>
      <p:cViewPr varScale="1">
        <p:scale>
          <a:sx n="91" d="100"/>
          <a:sy n="91" d="100"/>
        </p:scale>
        <p:origin x="-2772" y="-102"/>
      </p:cViewPr>
      <p:guideLst>
        <p:guide orient="horz" pos="3225"/>
        <p:guide pos="22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ゴシック" pitchFamily="50" charset="-128"/>
                <a:ea typeface="ＭＳ Ｐゴシック" pitchFamily="50" charset="-128"/>
              </a:defRPr>
            </a:lvl1pPr>
          </a:lstStyle>
          <a:p>
            <a:pPr>
              <a:defRPr/>
            </a:pPr>
            <a:fld id="{434E4037-DC3D-481B-8B35-431345498003}" type="slidenum">
              <a:rPr lang="en-US" altLang="ko-KR"/>
              <a:pPr>
                <a:defRPr/>
              </a:pPr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73569616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4025905" y="3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en-US" altLang="ja-JP"/>
          </a:p>
        </p:txBody>
      </p:sp>
      <p:sp>
        <p:nvSpPr>
          <p:cNvPr id="870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774700" y="766763"/>
            <a:ext cx="5549900" cy="384175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739" y="4861448"/>
            <a:ext cx="5203825" cy="4607166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ja-JP" altLang="en-US" noProof="0" smtClean="0"/>
              <a:t>マスター テキストの書式設定</a:t>
            </a:r>
          </a:p>
          <a:p>
            <a:pPr lvl="1"/>
            <a:r>
              <a:rPr lang="ja-JP" altLang="en-US" noProof="0" smtClean="0"/>
              <a:t>第 2 レベル</a:t>
            </a:r>
          </a:p>
          <a:p>
            <a:pPr lvl="2"/>
            <a:r>
              <a:rPr lang="ja-JP" altLang="en-US" noProof="0" smtClean="0"/>
              <a:t>第 3 レベル</a:t>
            </a:r>
          </a:p>
          <a:p>
            <a:pPr lvl="3"/>
            <a:r>
              <a:rPr lang="ja-JP" altLang="en-US" noProof="0" smtClean="0"/>
              <a:t>第 4 レベル</a:t>
            </a:r>
          </a:p>
          <a:p>
            <a:pPr lvl="4"/>
            <a:r>
              <a:rPr lang="ja-JP" altLang="en-US" noProof="0" smtClean="0"/>
              <a:t>第 5 レベル</a:t>
            </a:r>
          </a:p>
        </p:txBody>
      </p:sp>
      <p:sp>
        <p:nvSpPr>
          <p:cNvPr id="583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l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endParaRPr lang="ja-JP" altLang="en-US"/>
          </a:p>
        </p:txBody>
      </p:sp>
      <p:sp>
        <p:nvSpPr>
          <p:cNvPr id="583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4025905" y="9726067"/>
            <a:ext cx="3073400" cy="50855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vert="horz" wrap="none" lIns="98848" tIns="49427" rIns="98848" bIns="49427" numCol="1" anchor="b" anchorCtr="0" compatLnSpc="1">
            <a:prstTxWarp prst="textNoShape">
              <a:avLst/>
            </a:prstTxWarp>
          </a:bodyPr>
          <a:lstStyle>
            <a:lvl1pPr algn="r" defTabSz="989047">
              <a:defRPr kumimoji="1" sz="1100" smtClean="0">
                <a:latin typeface="ＭＳ Ｐ明朝" pitchFamily="18" charset="-128"/>
                <a:ea typeface="ＭＳ Ｐ明朝" pitchFamily="18" charset="-128"/>
              </a:defRPr>
            </a:lvl1pPr>
          </a:lstStyle>
          <a:p>
            <a:pPr>
              <a:defRPr/>
            </a:pPr>
            <a:fld id="{7743D88F-1C60-4A18-8316-3E48C6765859}" type="slidenum">
              <a:rPr lang="en-US" altLang="ja-JP"/>
              <a:pPr>
                <a:defRPr/>
              </a:pPr>
              <a:t>‹#›</a:t>
            </a:fld>
            <a:endParaRPr lang="en-US" altLang="ja-JP"/>
          </a:p>
        </p:txBody>
      </p:sp>
    </p:spTree>
    <p:extLst>
      <p:ext uri="{BB962C8B-B14F-4D97-AF65-F5344CB8AC3E}">
        <p14:creationId xmlns:p14="http://schemas.microsoft.com/office/powerpoint/2010/main" val="44260963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1pPr>
    <a:lvl2pPr marL="33627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2pPr>
    <a:lvl3pPr marL="672541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3pPr>
    <a:lvl4pPr marL="100881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4pPr>
    <a:lvl5pPr marL="1345082" algn="l" rtl="0" eaLnBrk="0" fontAlgn="base" latinLnBrk="1" hangingPunct="0">
      <a:spcBef>
        <a:spcPct val="30000"/>
      </a:spcBef>
      <a:spcAft>
        <a:spcPct val="0"/>
      </a:spcAft>
      <a:defRPr kumimoji="1" sz="900" kern="1200">
        <a:solidFill>
          <a:schemeClr val="tx1"/>
        </a:solidFill>
        <a:latin typeface="ＭＳ Ｐ明朝" pitchFamily="18" charset="-128"/>
        <a:ea typeface="ＭＳ Ｐ明朝" pitchFamily="18" charset="-128"/>
        <a:cs typeface="+mn-cs"/>
      </a:defRPr>
    </a:lvl5pPr>
    <a:lvl6pPr marL="1681353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6pPr>
    <a:lvl7pPr marL="201762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7pPr>
    <a:lvl8pPr marL="2353894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8pPr>
    <a:lvl9pPr marL="2690165" algn="l" defTabSz="672541" rtl="0" eaLnBrk="1" latinLnBrk="0" hangingPunct="1">
      <a:defRPr kumimoji="1" sz="9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hyperlink" Target="http://creativecommons.org/licenses/by/2.1/jp/" TargetMode="Externa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4886" name="Rectangle 6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  <a:ln w="12700" cap="sq">
            <a:headEnd type="none" w="sm" len="sm"/>
            <a:tailEnd type="none" w="sm" len="sm"/>
          </a:ln>
        </p:spPr>
        <p:txBody>
          <a:bodyPr wrap="square" lIns="67245" rIns="67245" anchorCtr="0">
            <a:spAutoFit/>
          </a:bodyPr>
          <a:lstStyle>
            <a:lvl1pPr marL="0" indent="0" algn="l">
              <a:lnSpc>
                <a:spcPct val="100000"/>
              </a:lnSpc>
              <a:spcBef>
                <a:spcPct val="0"/>
              </a:spcBef>
              <a:buFont typeface="平成明朝" pitchFamily="17" charset="-128"/>
              <a:buNone/>
              <a:defRPr sz="200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サブタイトルの書式設定</a:t>
            </a:r>
            <a:endParaRPr lang="ja-JP" altLang="en-US" dirty="0"/>
          </a:p>
        </p:txBody>
      </p:sp>
      <p:sp>
        <p:nvSpPr>
          <p:cNvPr id="1914885" name="Rectangle 5"/>
          <p:cNvSpPr>
            <a:spLocks noGrp="1" noChangeArrowheads="1"/>
          </p:cNvSpPr>
          <p:nvPr>
            <p:ph type="ctrTitle" sz="quarter"/>
          </p:nvPr>
        </p:nvSpPr>
        <p:spPr>
          <a:xfrm>
            <a:off x="2792760" y="3084681"/>
            <a:ext cx="6912767" cy="560343"/>
          </a:xfrm>
          <a:ln w="12700" cap="sq">
            <a:headEnd type="none" w="sm" len="sm"/>
            <a:tailEnd type="none" w="sm" len="sm"/>
          </a:ln>
        </p:spPr>
        <p:txBody>
          <a:bodyPr wrap="square" lIns="67245" tIns="33622" rIns="67245" bIns="33622" anchor="b">
            <a:spAutoFit/>
          </a:bodyPr>
          <a:lstStyle>
            <a:lvl1pPr algn="l">
              <a:defRPr sz="3200" b="1" i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4" name="テキスト ボックス 3"/>
          <p:cNvSpPr txBox="1"/>
          <p:nvPr userDrawn="1"/>
        </p:nvSpPr>
        <p:spPr>
          <a:xfrm>
            <a:off x="2792760" y="2557264"/>
            <a:ext cx="7113240" cy="369332"/>
          </a:xfrm>
          <a:prstGeom prst="rect">
            <a:avLst/>
          </a:prstGeom>
          <a:solidFill>
            <a:schemeClr val="accent2"/>
          </a:solidFill>
          <a:ln>
            <a:solidFill>
              <a:srgbClr val="1F497D"/>
            </a:solidFill>
          </a:ln>
        </p:spPr>
        <p:txBody>
          <a:bodyPr wrap="square" rtlCol="0">
            <a:spAutoFit/>
          </a:bodyPr>
          <a:lstStyle/>
          <a:p>
            <a:pPr algn="l"/>
            <a:endParaRPr kumimoji="1" lang="ja-JP" altLang="en-US" dirty="0" smtClean="0">
              <a:latin typeface="ヒラギノ角ゴ ProN W6"/>
              <a:ea typeface="ヒラギノ角ゴ ProN W6"/>
              <a:cs typeface="ヒラギノ角ゴ ProN W6"/>
            </a:endParaRPr>
          </a:p>
        </p:txBody>
      </p:sp>
      <p:pic>
        <p:nvPicPr>
          <p:cNvPr id="5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テキスト プレースホルダー 6"/>
          <p:cNvSpPr>
            <a:spLocks noGrp="1"/>
          </p:cNvSpPr>
          <p:nvPr>
            <p:ph type="body" sz="quarter" idx="10"/>
          </p:nvPr>
        </p:nvSpPr>
        <p:spPr>
          <a:xfrm>
            <a:off x="2792760" y="2557264"/>
            <a:ext cx="7113240" cy="369332"/>
          </a:xfrm>
        </p:spPr>
        <p:txBody>
          <a:bodyPr anchor="ctr" anchorCtr="0"/>
          <a:lstStyle>
            <a:lvl1pPr marL="0" indent="0">
              <a:buNone/>
              <a:defRPr b="1">
                <a:solidFill>
                  <a:schemeClr val="tx1"/>
                </a:solidFill>
              </a:defRPr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0" name="Text Box 785"/>
          <p:cNvSpPr txBox="1">
            <a:spLocks noChangeArrowheads="1"/>
          </p:cNvSpPr>
          <p:nvPr userDrawn="1"/>
        </p:nvSpPr>
        <p:spPr bwMode="auto">
          <a:xfrm>
            <a:off x="8985448" y="195513"/>
            <a:ext cx="828675" cy="284163"/>
          </a:xfrm>
          <a:prstGeom prst="rect">
            <a:avLst/>
          </a:prstGeom>
          <a:noFill/>
          <a:ln w="9525">
            <a:solidFill>
              <a:schemeClr val="bg2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1pPr>
            <a:lvl2pPr marL="742950" indent="-28575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2pPr>
            <a:lvl3pPr marL="11430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3pPr>
            <a:lvl4pPr marL="16002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4pPr>
            <a:lvl5pPr marL="2057400" indent="-228600" defTabSz="957263" eaLnBrk="0" hangingPunct="0"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5pPr>
            <a:lvl6pPr marL="25146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6pPr>
            <a:lvl7pPr marL="29718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7pPr>
            <a:lvl8pPr marL="34290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8pPr>
            <a:lvl9pPr marL="3886200" indent="-228600" defTabSz="957263" eaLnBrk="0" fontAlgn="base" hangingPunct="0">
              <a:spcBef>
                <a:spcPct val="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Arial" charset="0"/>
                <a:ea typeface="ＭＳ Ｐゴシック" pitchFamily="50" charset="-128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ja-JP" dirty="0">
              <a:solidFill>
                <a:schemeClr val="bg2"/>
              </a:solidFill>
            </a:endParaRPr>
          </a:p>
        </p:txBody>
      </p:sp>
      <p:sp>
        <p:nvSpPr>
          <p:cNvPr id="9" name="テキスト プレースホルダー 8"/>
          <p:cNvSpPr>
            <a:spLocks noGrp="1"/>
          </p:cNvSpPr>
          <p:nvPr>
            <p:ph type="body" sz="quarter" idx="11"/>
          </p:nvPr>
        </p:nvSpPr>
        <p:spPr>
          <a:xfrm>
            <a:off x="8985448" y="188913"/>
            <a:ext cx="828873" cy="290763"/>
          </a:xfrm>
        </p:spPr>
        <p:txBody>
          <a:bodyPr>
            <a:normAutofit/>
          </a:bodyPr>
          <a:lstStyle>
            <a:lvl1pPr marL="0" indent="0" algn="ctr">
              <a:buNone/>
              <a:defRPr sz="1200"/>
            </a:lvl1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11" name="Rectangle 6"/>
          <p:cNvSpPr txBox="1">
            <a:spLocks noChangeArrowheads="1"/>
          </p:cNvSpPr>
          <p:nvPr userDrawn="1"/>
        </p:nvSpPr>
        <p:spPr bwMode="auto">
          <a:xfrm>
            <a:off x="2798084" y="5707166"/>
            <a:ext cx="6912767" cy="314122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t" anchorCtr="0" compatLnSpc="1">
            <a:prstTxWarp prst="textNoShape">
              <a:avLst/>
            </a:prstTxWarp>
            <a:spAutoFit/>
          </a:bodyPr>
          <a:lstStyle>
            <a:lvl1pPr marL="0" indent="0" algn="l" defTabSz="972616" rtl="0" eaLnBrk="1" fontAlgn="base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>
                <a:schemeClr val="accent2"/>
              </a:buClr>
              <a:buFont typeface="平成明朝" pitchFamily="17" charset="-128"/>
              <a:buNone/>
              <a:tabLst>
                <a:tab pos="775291" algn="l"/>
              </a:tabLst>
              <a:defRPr kumimoji="1" sz="2400" b="0" i="0" baseline="0">
                <a:solidFill>
                  <a:schemeClr val="bg2">
                    <a:lumMod val="50000"/>
                    <a:lumOff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itchFamily="50" charset="-128"/>
              </a:defRPr>
            </a:lvl1pPr>
            <a:lvl2pPr marL="533400" indent="-177800" algn="l" defTabSz="972616" rtl="0" eaLnBrk="1" fontAlgn="base" hangingPunct="1">
              <a:spcBef>
                <a:spcPct val="35000"/>
              </a:spcBef>
              <a:spcAft>
                <a:spcPct val="0"/>
              </a:spcAft>
              <a:buClr>
                <a:schemeClr val="bg1"/>
              </a:buClr>
              <a:buSzPct val="75000"/>
              <a:buFont typeface="ヒラギノ角ゴ ProN W3"/>
              <a:buChar char="▶"/>
              <a:tabLst>
                <a:tab pos="533400" algn="l"/>
              </a:tabLst>
              <a:defRPr kumimoji="1" sz="18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2pPr>
            <a:lvl3pPr marL="622300" indent="-8890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bg2"/>
              </a:buClr>
              <a:buFont typeface="Wingdings" charset="2"/>
              <a:buChar char=""/>
              <a:tabLst>
                <a:tab pos="622300" algn="l"/>
              </a:tabLst>
              <a:defRPr kumimoji="1" sz="15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3pPr>
            <a:lvl4pPr marL="923925" indent="-200025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accent3"/>
              </a:buClr>
              <a:buFont typeface="Wingdings" charset="2"/>
              <a:buChar char="u"/>
              <a:tabLst>
                <a:tab pos="924744" algn="l"/>
              </a:tabLst>
              <a:defRPr kumimoji="1" sz="13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4pPr>
            <a:lvl5pPr marL="990130" indent="0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990130" algn="l"/>
              </a:tabLst>
              <a:defRPr kumimoji="1" sz="1200" baseline="0">
                <a:solidFill>
                  <a:srgbClr val="464646"/>
                </a:solidFill>
                <a:latin typeface="メイリオ" pitchFamily="50" charset="-128"/>
                <a:ea typeface="メイリオ" pitchFamily="50" charset="-128"/>
                <a:cs typeface="メイリオ" pitchFamily="50" charset="-128"/>
              </a:defRPr>
            </a:lvl5pPr>
            <a:lvl6pPr marL="2322369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6pPr>
            <a:lvl7pPr marL="265864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7pPr>
            <a:lvl8pPr marL="2994910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8pPr>
            <a:lvl9pPr marL="3331181" indent="-242862" algn="l" defTabSz="972616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tx1"/>
              </a:buClr>
              <a:tabLst>
                <a:tab pos="775291" algn="l"/>
              </a:tabLst>
              <a:defRPr kumimoji="1">
                <a:solidFill>
                  <a:srgbClr val="336699"/>
                </a:solidFill>
                <a:latin typeface="+mn-lt"/>
                <a:ea typeface="ＤＦＧ平成ゴシック体W3" pitchFamily="50" charset="-128"/>
              </a:defRPr>
            </a:lvl9pPr>
          </a:lstStyle>
          <a:p>
            <a:pPr algn="r" latinLnBrk="0"/>
            <a:r>
              <a:rPr lang="ja-JP" altLang="en-US" sz="1600" kern="0" dirty="0" smtClean="0"/>
              <a:t>オープン＆ビッグデータ活用・地方創生推進機構</a:t>
            </a:r>
            <a:r>
              <a:rPr lang="ja-JP" altLang="en-US" sz="1600" kern="0" baseline="0" dirty="0" smtClean="0"/>
              <a:t> 事務局</a:t>
            </a:r>
            <a:endParaRPr lang="ja-JP" altLang="en-US" sz="1600" kern="0" dirty="0" smtClean="0"/>
          </a:p>
        </p:txBody>
      </p:sp>
      <p:sp>
        <p:nvSpPr>
          <p:cNvPr id="12" name="Rectangle 5"/>
          <p:cNvSpPr txBox="1">
            <a:spLocks noChangeArrowheads="1"/>
          </p:cNvSpPr>
          <p:nvPr userDrawn="1"/>
        </p:nvSpPr>
        <p:spPr bwMode="auto">
          <a:xfrm>
            <a:off x="2792759" y="1772816"/>
            <a:ext cx="6912767" cy="437233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  <a:spAutoFit/>
          </a:bodyPr>
          <a:lstStyle>
            <a:lvl1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200" b="1" i="0" baseline="0">
                <a:solidFill>
                  <a:srgbClr val="404040"/>
                </a:solidFill>
                <a:latin typeface="メイリオ"/>
                <a:ea typeface="メイリオ"/>
                <a:cs typeface="メイリオ"/>
              </a:defRPr>
            </a:lvl1pPr>
            <a:lvl2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2pPr>
            <a:lvl3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3pPr>
            <a:lvl4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4pPr>
            <a:lvl5pPr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Franklin Gothic Demi" pitchFamily="34" charset="0"/>
                <a:ea typeface="ＤＦＧ平成ゴシック体W7" pitchFamily="50" charset="-128"/>
              </a:defRPr>
            </a:lvl5pPr>
            <a:lvl6pPr marL="33627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6pPr>
            <a:lvl7pPr marL="672541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7pPr>
            <a:lvl8pPr marL="100881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8pPr>
            <a:lvl9pPr marL="1345082" algn="l" defTabSz="972616" rtl="0" eaLnBrk="1" fontAlgn="base" hangingPunct="1">
              <a:spcBef>
                <a:spcPct val="0"/>
              </a:spcBef>
              <a:spcAft>
                <a:spcPct val="0"/>
              </a:spcAft>
              <a:defRPr kumimoji="1" sz="3500">
                <a:solidFill>
                  <a:schemeClr val="tx1"/>
                </a:solidFill>
                <a:latin typeface="ＤＦＧ平成ゴシック体W7" pitchFamily="50" charset="-128"/>
                <a:ea typeface="ＤＦＧ平成ゴシック体W7" pitchFamily="50" charset="-128"/>
              </a:defRPr>
            </a:lvl9pPr>
          </a:lstStyle>
          <a:p>
            <a:pPr latinLnBrk="0"/>
            <a:r>
              <a:rPr lang="ja-JP" altLang="en-US" sz="2400" kern="0" dirty="0" smtClean="0"/>
              <a:t>オープン＆ビッグデータ活用・地方創生推進機構</a:t>
            </a:r>
          </a:p>
        </p:txBody>
      </p:sp>
      <p:pic>
        <p:nvPicPr>
          <p:cNvPr id="13" name="Picture 6" descr="http://i.creativecommons.org/l/by/3.0/88x31.png"/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3997" y="5805264"/>
            <a:ext cx="893968" cy="3149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4" name="正方形/長方形 13"/>
          <p:cNvSpPr>
            <a:spLocks noChangeArrowheads="1"/>
          </p:cNvSpPr>
          <p:nvPr userDrawn="1"/>
        </p:nvSpPr>
        <p:spPr bwMode="auto">
          <a:xfrm>
            <a:off x="128464" y="6127836"/>
            <a:ext cx="4175498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charset="0"/>
                <a:ea typeface="ＭＳ Ｐゴシック" charset="-128"/>
              </a:defRPr>
            </a:lvl9pPr>
          </a:lstStyle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作者自らが作成した図表等（出典や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の記載のないもの）については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</a:t>
            </a:r>
            <a:endParaRPr lang="en-US" altLang="ja-JP" sz="900" dirty="0" smtClean="0">
              <a:solidFill>
                <a:schemeClr val="bg2"/>
              </a:solidFill>
              <a:latin typeface="+mn-ea"/>
              <a:ea typeface="+mn-ea"/>
              <a:cs typeface="Meiryo UI" pitchFamily="50" charset="-128"/>
            </a:endParaRP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en-US" altLang="ja-JP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CC-BY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（表示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2.1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  <a:hlinkClick r:id="rId4"/>
              </a:rPr>
              <a:t>）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で利用可能です。</a:t>
            </a:r>
          </a:p>
          <a:p>
            <a:pPr algn="l" eaLnBrk="1" hangingPunct="1">
              <a:spcBef>
                <a:spcPct val="0"/>
              </a:spcBef>
              <a:buFontTx/>
              <a:buNone/>
            </a:pP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出典や</a:t>
            </a:r>
            <a:r>
              <a:rPr lang="en-US" altLang="ja-JP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URL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の記載がある図表等については</a:t>
            </a:r>
            <a:r>
              <a:rPr lang="ja-JP" altLang="en-US" sz="900" dirty="0" smtClean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、著作権法</a:t>
            </a:r>
            <a:r>
              <a:rPr lang="ja-JP" altLang="en-US" sz="900" dirty="0">
                <a:solidFill>
                  <a:schemeClr val="bg2"/>
                </a:solidFill>
                <a:latin typeface="+mn-ea"/>
                <a:ea typeface="+mn-ea"/>
                <a:cs typeface="Meiryo UI" pitchFamily="50" charset="-128"/>
              </a:rPr>
              <a:t>に基づいてご利用ください。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aseline="0">
                <a:solidFill>
                  <a:schemeClr val="bg2">
                    <a:lumMod val="75000"/>
                    <a:lumOff val="25000"/>
                  </a:schemeClr>
                </a:solidFill>
                <a:latin typeface="Calibri" pitchFamily="34" charset="0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 anchor="t" anchorCtr="0"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200"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19168A96-8FC6-49A7-AAFF-8891F4FD4FE2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2112708" y="2225443"/>
            <a:ext cx="7090465" cy="1913424"/>
          </a:xfrm>
        </p:spPr>
        <p:txBody>
          <a:bodyPr/>
          <a:lstStyle>
            <a:lvl1pPr algn="l">
              <a:defRPr sz="4400" b="1" cap="none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</a:lstStyle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2112708" y="4431965"/>
            <a:ext cx="7090465" cy="1501093"/>
          </a:xfrm>
        </p:spPr>
        <p:txBody>
          <a:bodyPr/>
          <a:lstStyle>
            <a:lvl1pPr marL="0" indent="0" algn="l">
              <a:buNone/>
              <a:defRPr sz="2600">
                <a:solidFill>
                  <a:schemeClr val="bg2">
                    <a:lumMod val="75000"/>
                    <a:lumOff val="2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defRPr>
            </a:lvl1pPr>
            <a:lvl2pPr marL="336271" indent="0">
              <a:buNone/>
              <a:defRPr sz="1300"/>
            </a:lvl2pPr>
            <a:lvl3pPr marL="672541" indent="0">
              <a:buNone/>
              <a:defRPr sz="1200"/>
            </a:lvl3pPr>
            <a:lvl4pPr marL="1008812" indent="0">
              <a:buNone/>
              <a:defRPr sz="1000"/>
            </a:lvl4pPr>
            <a:lvl5pPr marL="1345082" indent="0">
              <a:buNone/>
              <a:defRPr sz="1000"/>
            </a:lvl5pPr>
            <a:lvl6pPr marL="1681353" indent="0">
              <a:buNone/>
              <a:defRPr sz="1000"/>
            </a:lvl6pPr>
            <a:lvl7pPr marL="2017624" indent="0">
              <a:buNone/>
              <a:defRPr sz="1000"/>
            </a:lvl7pPr>
            <a:lvl8pPr marL="2353894" indent="0">
              <a:buNone/>
              <a:defRPr sz="1000"/>
            </a:lvl8pPr>
            <a:lvl9pPr marL="2690165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2A7F7E3-2EA5-4E0E-99DF-9D27F789031C}" type="slidenum">
              <a:rPr lang="ja-JP" altLang="en-US"/>
              <a:pPr/>
              <a:t>‹#›</a:t>
            </a:fld>
            <a:endParaRPr lang="en-US" altLang="ja-JP"/>
          </a:p>
        </p:txBody>
      </p:sp>
      <p:sp>
        <p:nvSpPr>
          <p:cNvPr id="5" name="正方形/長方形 4"/>
          <p:cNvSpPr/>
          <p:nvPr userDrawn="1"/>
        </p:nvSpPr>
        <p:spPr bwMode="auto">
          <a:xfrm>
            <a:off x="0" y="0"/>
            <a:ext cx="9906000" cy="1128884"/>
          </a:xfrm>
          <a:prstGeom prst="rect">
            <a:avLst/>
          </a:prstGeom>
          <a:solidFill>
            <a:srgbClr val="FFFFFF"/>
          </a:solidFill>
          <a:ln w="38100" cap="sq" cmpd="sng" algn="ctr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  <p:sp>
        <p:nvSpPr>
          <p:cNvPr id="11" name="正方形/長方形 10"/>
          <p:cNvSpPr/>
          <p:nvPr userDrawn="1"/>
        </p:nvSpPr>
        <p:spPr bwMode="auto">
          <a:xfrm>
            <a:off x="1752600" y="2198705"/>
            <a:ext cx="154210" cy="3744895"/>
          </a:xfrm>
          <a:prstGeom prst="rect">
            <a:avLst/>
          </a:prstGeom>
          <a:solidFill>
            <a:schemeClr val="accent2"/>
          </a:solidFill>
          <a:ln w="38100" cap="sq" cmpd="sng" algn="ctr">
            <a:solidFill>
              <a:schemeClr val="accent2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vert="horz" wrap="none" lIns="67254" tIns="33627" rIns="67254" bIns="33627" numCol="1" rtlCol="0" anchor="ctr" anchorCtr="0" compatLnSpc="1">
            <a:prstTxWarp prst="textNoShape">
              <a:avLst/>
            </a:prstTxWarp>
          </a:bodyPr>
          <a:lstStyle/>
          <a:p>
            <a:pPr marL="0" marR="0" indent="0" algn="ctr" defTabSz="672541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ja-JP" alt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ＤＦＧ華康ゴシック体W5" pitchFamily="50" charset="-128"/>
              <a:ea typeface="ＤＦＧ華康ゴシック体W5" pitchFamily="50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横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322775"/>
            <a:ext cx="4515242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 dirty="0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982586" y="1322775"/>
            <a:ext cx="4515243" cy="5088353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_縦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15789" y="1143000"/>
            <a:ext cx="9183247" cy="2514600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315789" y="3810001"/>
            <a:ext cx="9182040" cy="2601128"/>
          </a:xfrm>
        </p:spPr>
        <p:txBody>
          <a:bodyPr/>
          <a:lstStyle>
            <a:lvl1pPr>
              <a:defRPr sz="2100"/>
            </a:lvl1pPr>
            <a:lvl2pPr>
              <a:defRPr sz="1800"/>
            </a:lvl2pPr>
            <a:lvl3pPr>
              <a:defRPr sz="15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76C6A59-D97A-40CC-8D04-C7788F30EB56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89EB0C9-E24B-463D-BB62-FF98DEA61778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3D94DB2-09C9-4810-9F23-4FAAE8E978D7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最後のペー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スライド番号プレースホルダー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pic>
        <p:nvPicPr>
          <p:cNvPr id="4" name="Picture 2" descr="本法人の設立が承認されました。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279453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タイトル、コンテンツ、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64697" y="169366"/>
            <a:ext cx="9134339" cy="585081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351414" y="1272626"/>
            <a:ext cx="4515242" cy="5138501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quarter" idx="2"/>
          </p:nvPr>
        </p:nvSpPr>
        <p:spPr>
          <a:xfrm>
            <a:off x="4982586" y="1272626"/>
            <a:ext cx="4515243" cy="2457263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5" name="コンテンツ プレースホルダ 4"/>
          <p:cNvSpPr>
            <a:spLocks noGrp="1"/>
          </p:cNvSpPr>
          <p:nvPr>
            <p:ph sz="quarter" idx="3"/>
          </p:nvPr>
        </p:nvSpPr>
        <p:spPr>
          <a:xfrm>
            <a:off x="4982586" y="3930482"/>
            <a:ext cx="4515243" cy="248064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ja-JP" alt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6652962-3989-4FF4-990D-68B87D3CA273}" type="slidenum">
              <a:rPr lang="ja-JP" altLang="en-US"/>
              <a:pPr/>
              <a:t>‹#›</a:t>
            </a:fld>
            <a:endParaRPr lang="en-US" altLang="ja-JP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3871" name="Rectangle 15"/>
          <p:cNvSpPr>
            <a:spLocks noChangeArrowheads="1"/>
          </p:cNvSpPr>
          <p:nvPr/>
        </p:nvSpPr>
        <p:spPr bwMode="auto">
          <a:xfrm>
            <a:off x="0" y="1"/>
            <a:ext cx="9906000" cy="228599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  <a:headEnd type="none" w="sm" len="sm"/>
            <a:tailEnd type="none" w="sm" len="sm"/>
          </a:ln>
          <a:effectLst/>
        </p:spPr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 wrap="none" lIns="67254" tIns="33627" rIns="67254" bIns="33627" anchor="ctr"/>
          <a:lstStyle/>
          <a:p>
            <a:pPr algn="r">
              <a:defRPr/>
            </a:pPr>
            <a:r>
              <a:rPr lang="ja-JP" altLang="en-US" sz="1200" b="1" i="0" dirty="0" smtClean="0">
                <a:latin typeface="メイリオ"/>
                <a:ea typeface="メイリオ"/>
                <a:cs typeface="メイリオ"/>
              </a:rPr>
              <a:t>オープン＆ビッグデータ活用・地方創生推進機構</a:t>
            </a:r>
            <a:endParaRPr lang="en-US" altLang="ja-JP" sz="1200" b="1" i="0" dirty="0">
              <a:latin typeface="メイリオ"/>
              <a:ea typeface="メイリオ"/>
              <a:cs typeface="メイリオ"/>
            </a:endParaRPr>
          </a:p>
        </p:txBody>
      </p:sp>
      <p:sp>
        <p:nvSpPr>
          <p:cNvPr id="1913859" name="Line 3"/>
          <p:cNvSpPr>
            <a:spLocks noChangeShapeType="1"/>
          </p:cNvSpPr>
          <p:nvPr/>
        </p:nvSpPr>
        <p:spPr bwMode="auto">
          <a:xfrm>
            <a:off x="0" y="6576804"/>
            <a:ext cx="9906000" cy="0"/>
          </a:xfrm>
          <a:prstGeom prst="line">
            <a:avLst/>
          </a:prstGeom>
          <a:noFill/>
          <a:ln w="12700" cap="sq" cmpd="sng" algn="ctr">
            <a:solidFill>
              <a:srgbClr val="404040"/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351414" y="1143000"/>
            <a:ext cx="9146415" cy="52681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33622" rIns="0" bIns="33622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テキストの書式設定</a:t>
            </a:r>
          </a:p>
          <a:p>
            <a:pPr lvl="1"/>
            <a:r>
              <a:rPr lang="ja-JP" altLang="en-US" dirty="0" smtClean="0"/>
              <a:t>第 </a:t>
            </a:r>
            <a:r>
              <a:rPr lang="en-US" altLang="ja-JP" dirty="0" smtClean="0"/>
              <a:t>2 </a:t>
            </a:r>
            <a:r>
              <a:rPr lang="ja-JP" altLang="en-US" dirty="0" smtClean="0"/>
              <a:t>レベル</a:t>
            </a:r>
          </a:p>
          <a:p>
            <a:pPr lvl="2"/>
            <a:r>
              <a:rPr lang="ja-JP" altLang="en-US" dirty="0" smtClean="0"/>
              <a:t>第 </a:t>
            </a:r>
            <a:r>
              <a:rPr lang="en-US" altLang="ja-JP" dirty="0" smtClean="0"/>
              <a:t>3 </a:t>
            </a:r>
            <a:r>
              <a:rPr lang="ja-JP" altLang="en-US" dirty="0" smtClean="0"/>
              <a:t>レベル</a:t>
            </a:r>
          </a:p>
          <a:p>
            <a:pPr lvl="3"/>
            <a:r>
              <a:rPr lang="ja-JP" altLang="en-US" dirty="0" smtClean="0"/>
              <a:t>第 </a:t>
            </a:r>
            <a:r>
              <a:rPr lang="en-US" altLang="ja-JP" dirty="0" smtClean="0"/>
              <a:t>4 </a:t>
            </a:r>
            <a:r>
              <a:rPr lang="ja-JP" altLang="en-US" dirty="0" smtClean="0"/>
              <a:t>レベル</a:t>
            </a:r>
          </a:p>
          <a:p>
            <a:pPr lvl="4"/>
            <a:r>
              <a:rPr lang="ja-JP" altLang="en-US" dirty="0" smtClean="0"/>
              <a:t>第 </a:t>
            </a:r>
            <a:r>
              <a:rPr lang="en-US" altLang="ja-JP" dirty="0" smtClean="0"/>
              <a:t>5 </a:t>
            </a:r>
            <a:r>
              <a:rPr lang="ja-JP" altLang="en-US" dirty="0" smtClean="0"/>
              <a:t>レベル</a:t>
            </a:r>
          </a:p>
        </p:txBody>
      </p:sp>
      <p:sp>
        <p:nvSpPr>
          <p:cNvPr id="1913861" name="Rectangle 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9499036" y="6602804"/>
            <a:ext cx="406964" cy="2551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67245" tIns="33622" rIns="67245" bIns="33622" numCol="1" anchor="b" anchorCtr="0" compatLnSpc="1">
            <a:prstTxWarp prst="textNoShape">
              <a:avLst/>
            </a:prstTxWarp>
          </a:bodyPr>
          <a:lstStyle>
            <a:lvl1pPr algn="r">
              <a:defRPr kumimoji="1" sz="1100">
                <a:solidFill>
                  <a:srgbClr val="336699"/>
                </a:solidFill>
                <a:latin typeface="Arial" charset="0"/>
                <a:ea typeface="굴림" pitchFamily="34" charset="-127"/>
              </a:defRPr>
            </a:lvl1pPr>
          </a:lstStyle>
          <a:p>
            <a:fld id="{4AB2DD74-10E0-4AB2-B6D0-27B412D7252C}" type="slidenum">
              <a:rPr lang="ja-JP" altLang="en-US" smtClean="0"/>
              <a:pPr/>
              <a:t>‹#›</a:t>
            </a:fld>
            <a:endParaRPr lang="en-US" altLang="ja-JP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387642" y="304800"/>
            <a:ext cx="9134339" cy="5817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ja-JP" altLang="en-US" dirty="0" smtClean="0"/>
              <a:t>マスタ タイトルの書式設定</a:t>
            </a:r>
          </a:p>
        </p:txBody>
      </p:sp>
      <p:sp>
        <p:nvSpPr>
          <p:cNvPr id="1913873" name="Text Box 17"/>
          <p:cNvSpPr txBox="1">
            <a:spLocks noChangeArrowheads="1"/>
          </p:cNvSpPr>
          <p:nvPr/>
        </p:nvSpPr>
        <p:spPr bwMode="auto">
          <a:xfrm>
            <a:off x="252420" y="6638448"/>
            <a:ext cx="5767171" cy="221799"/>
          </a:xfrm>
          <a:prstGeom prst="rect">
            <a:avLst/>
          </a:prstGeom>
          <a:noFill/>
          <a:ln w="12700" cap="sq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lIns="67254" tIns="33627" rIns="67254" bIns="33627">
            <a:spAutoFit/>
          </a:bodyPr>
          <a:lstStyle/>
          <a:p>
            <a:pPr algn="l">
              <a:defRPr/>
            </a:pP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© 2015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Vitalizing Local 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Economy organization by open Data &amp; big 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D</a:t>
            </a:r>
            <a:r>
              <a:rPr lang="en-US" altLang="ja-JP" sz="1000" b="1" smtClean="0">
                <a:solidFill>
                  <a:srgbClr val="353535"/>
                </a:solidFill>
                <a:latin typeface="Arial" charset="0"/>
              </a:rPr>
              <a:t>ata</a:t>
            </a:r>
            <a:r>
              <a:rPr lang="en-US" altLang="ja-JP" sz="1000" b="1" baseline="0" dirty="0" smtClean="0">
                <a:solidFill>
                  <a:srgbClr val="353535"/>
                </a:solidFill>
                <a:latin typeface="Arial" charset="0"/>
              </a:rPr>
              <a:t>.</a:t>
            </a:r>
            <a:r>
              <a:rPr lang="en-US" altLang="ja-JP" sz="1000" b="1" dirty="0" smtClean="0">
                <a:solidFill>
                  <a:srgbClr val="353535"/>
                </a:solidFill>
                <a:latin typeface="Arial" charset="0"/>
              </a:rPr>
              <a:t> </a:t>
            </a:r>
            <a:r>
              <a:rPr lang="en-US" altLang="ja-JP" sz="1000" b="1" dirty="0">
                <a:solidFill>
                  <a:srgbClr val="353535"/>
                </a:solidFill>
                <a:latin typeface="Arial" charset="0"/>
              </a:rPr>
              <a:t>All Rights Reserved.</a:t>
            </a:r>
          </a:p>
        </p:txBody>
      </p:sp>
      <p:sp>
        <p:nvSpPr>
          <p:cNvPr id="9" name="Line 3"/>
          <p:cNvSpPr>
            <a:spLocks noChangeShapeType="1"/>
          </p:cNvSpPr>
          <p:nvPr/>
        </p:nvSpPr>
        <p:spPr bwMode="auto">
          <a:xfrm>
            <a:off x="0" y="990600"/>
            <a:ext cx="9906000" cy="0"/>
          </a:xfrm>
          <a:prstGeom prst="line">
            <a:avLst/>
          </a:prstGeom>
          <a:noFill/>
          <a:ln w="12700" cap="sq" cmpd="sng" algn="ctr">
            <a:solidFill>
              <a:schemeClr val="bg2">
                <a:lumMod val="75000"/>
                <a:lumOff val="25000"/>
              </a:schemeClr>
            </a:solidFill>
            <a:prstDash val="solid"/>
            <a:round/>
            <a:headEnd type="none" w="sm" len="sm"/>
            <a:tailEnd type="none" w="sm" len="sm"/>
          </a:ln>
          <a:effectLst/>
        </p:spPr>
        <p:txBody>
          <a:bodyPr wrap="none" lIns="67254" tIns="33627" rIns="67254" bIns="33627" anchor="ctr"/>
          <a:lstStyle/>
          <a:p>
            <a:pPr>
              <a:defRPr/>
            </a:pPr>
            <a:endParaRPr lang="ja-JP" alt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88" r:id="rId1"/>
    <p:sldLayoutId id="2147483672" r:id="rId2"/>
    <p:sldLayoutId id="2147483673" r:id="rId3"/>
    <p:sldLayoutId id="2147483674" r:id="rId4"/>
    <p:sldLayoutId id="2147483689" r:id="rId5"/>
    <p:sldLayoutId id="2147483676" r:id="rId6"/>
    <p:sldLayoutId id="2147483677" r:id="rId7"/>
    <p:sldLayoutId id="2147483706" r:id="rId8"/>
    <p:sldLayoutId id="2147483684" r:id="rId9"/>
  </p:sldLayoutIdLst>
  <p:timing>
    <p:tnLst>
      <p:par>
        <p:cTn id="1" dur="indefinite" restart="never" nodeType="tmRoot"/>
      </p:par>
    </p:tnLst>
  </p:timing>
  <p:hf hdr="0" ftr="0" dt="0"/>
  <p:txStyles>
    <p:titleStyle>
      <a:lvl1pPr algn="l" defTabSz="972616" rtl="0" eaLnBrk="1" fontAlgn="base" hangingPunct="1">
        <a:spcBef>
          <a:spcPct val="0"/>
        </a:spcBef>
        <a:spcAft>
          <a:spcPct val="0"/>
        </a:spcAft>
        <a:defRPr kumimoji="1" sz="2600" b="1" baseline="0">
          <a:solidFill>
            <a:schemeClr val="bg2">
              <a:lumMod val="75000"/>
              <a:lumOff val="25000"/>
            </a:schemeClr>
          </a:solidFill>
          <a:latin typeface="メイリオ" panose="020B0604030504040204" pitchFamily="50" charset="-128"/>
          <a:ea typeface="メイリオ" panose="020B0604030504040204" pitchFamily="50" charset="-128"/>
          <a:cs typeface="+mj-cs"/>
        </a:defRPr>
      </a:lvl1pPr>
      <a:lvl2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2pPr>
      <a:lvl3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3pPr>
      <a:lvl4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4pPr>
      <a:lvl5pPr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Franklin Gothic Demi" pitchFamily="34" charset="0"/>
          <a:ea typeface="ＤＦＧ平成ゴシック体W7" pitchFamily="50" charset="-128"/>
        </a:defRPr>
      </a:lvl5pPr>
      <a:lvl6pPr marL="33627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6pPr>
      <a:lvl7pPr marL="672541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7pPr>
      <a:lvl8pPr marL="100881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8pPr>
      <a:lvl9pPr marL="1345082" algn="l" defTabSz="972616" rtl="0" eaLnBrk="1" fontAlgn="base" hangingPunct="1">
        <a:spcBef>
          <a:spcPct val="0"/>
        </a:spcBef>
        <a:spcAft>
          <a:spcPct val="0"/>
        </a:spcAft>
        <a:defRPr kumimoji="1" sz="3500">
          <a:solidFill>
            <a:schemeClr val="tx1"/>
          </a:solidFill>
          <a:latin typeface="ＤＦＧ平成ゴシック体W7" pitchFamily="50" charset="-128"/>
          <a:ea typeface="ＤＦＧ平成ゴシック体W7" pitchFamily="50" charset="-128"/>
        </a:defRPr>
      </a:lvl9pPr>
    </p:titleStyle>
    <p:bodyStyle>
      <a:lvl1pPr marL="326930" indent="-326930" algn="l" defTabSz="972616" rtl="0" eaLnBrk="1" fontAlgn="base" hangingPunct="1">
        <a:spcBef>
          <a:spcPct val="50000"/>
        </a:spcBef>
        <a:spcAft>
          <a:spcPct val="0"/>
        </a:spcAft>
        <a:buClr>
          <a:schemeClr val="accent2"/>
        </a:buClr>
        <a:buFont typeface="平成明朝" pitchFamily="17" charset="-128"/>
        <a:buChar char="■"/>
        <a:tabLst>
          <a:tab pos="775291" algn="l"/>
        </a:tabLst>
        <a:defRPr kumimoji="1" sz="2100" b="0" i="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1pPr>
      <a:lvl2pPr marL="533400" indent="-177800" algn="l" defTabSz="972616" rtl="0" eaLnBrk="1" fontAlgn="base" hangingPunct="1">
        <a:spcBef>
          <a:spcPct val="35000"/>
        </a:spcBef>
        <a:spcAft>
          <a:spcPct val="0"/>
        </a:spcAft>
        <a:buClr>
          <a:schemeClr val="bg1"/>
        </a:buClr>
        <a:buSzPct val="75000"/>
        <a:buFont typeface="ヒラギノ角ゴ ProN W3"/>
        <a:buChar char="▶"/>
        <a:tabLst>
          <a:tab pos="533400" algn="l"/>
        </a:tabLst>
        <a:defRPr kumimoji="1" sz="18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2pPr>
      <a:lvl3pPr marL="622300" indent="-88900" algn="l" defTabSz="972616" rtl="0" eaLnBrk="1" fontAlgn="base" hangingPunct="1">
        <a:spcBef>
          <a:spcPct val="20000"/>
        </a:spcBef>
        <a:spcAft>
          <a:spcPct val="0"/>
        </a:spcAft>
        <a:buClr>
          <a:schemeClr val="bg2"/>
        </a:buClr>
        <a:buFont typeface="Wingdings" charset="2"/>
        <a:buChar char=""/>
        <a:tabLst>
          <a:tab pos="622300" algn="l"/>
        </a:tabLst>
        <a:defRPr kumimoji="1" sz="15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3pPr>
      <a:lvl4pPr marL="923925" indent="-200025" algn="l" defTabSz="972616" rtl="0" eaLnBrk="1" fontAlgn="base" hangingPunct="1">
        <a:spcBef>
          <a:spcPct val="20000"/>
        </a:spcBef>
        <a:spcAft>
          <a:spcPct val="0"/>
        </a:spcAft>
        <a:buClr>
          <a:schemeClr val="accent3"/>
        </a:buClr>
        <a:buFont typeface="Wingdings" charset="2"/>
        <a:buChar char="u"/>
        <a:tabLst>
          <a:tab pos="924744" algn="l"/>
        </a:tabLst>
        <a:defRPr kumimoji="1" sz="13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4pPr>
      <a:lvl5pPr marL="990130" indent="0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990130" algn="l"/>
        </a:tabLst>
        <a:defRPr kumimoji="1" sz="1200" baseline="0">
          <a:solidFill>
            <a:srgbClr val="464646"/>
          </a:solidFill>
          <a:latin typeface="メイリオ" pitchFamily="50" charset="-128"/>
          <a:ea typeface="メイリオ" pitchFamily="50" charset="-128"/>
          <a:cs typeface="メイリオ" pitchFamily="50" charset="-128"/>
        </a:defRPr>
      </a:lvl5pPr>
      <a:lvl6pPr marL="2322369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6pPr>
      <a:lvl7pPr marL="265864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7pPr>
      <a:lvl8pPr marL="2994910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8pPr>
      <a:lvl9pPr marL="3331181" indent="-242862" algn="l" defTabSz="972616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tabLst>
          <a:tab pos="775291" algn="l"/>
        </a:tabLst>
        <a:defRPr kumimoji="1">
          <a:solidFill>
            <a:srgbClr val="336699"/>
          </a:solidFill>
          <a:latin typeface="+mn-lt"/>
          <a:ea typeface="ＤＦＧ平成ゴシック体W3" pitchFamily="50" charset="-128"/>
        </a:defRPr>
      </a:lvl9pPr>
    </p:bodyStyle>
    <p:otherStyle>
      <a:defPPr>
        <a:defRPr lang="ja-JP"/>
      </a:defPPr>
      <a:lvl1pPr marL="0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3627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72541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881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45082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681353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1762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53894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690165" algn="l" defTabSz="672541" rtl="0" eaLnBrk="1" latinLnBrk="0" hangingPunct="1">
        <a:defRPr kumimoji="1"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microsoft.com/office/2007/relationships/hdphoto" Target="../media/hdphoto1.wdp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サブタイトル 1"/>
          <p:cNvSpPr>
            <a:spLocks noGrp="1"/>
          </p:cNvSpPr>
          <p:nvPr>
            <p:ph type="subTitle" sz="quarter" idx="1"/>
          </p:nvPr>
        </p:nvSpPr>
        <p:spPr>
          <a:xfrm>
            <a:off x="2792760" y="5134039"/>
            <a:ext cx="6912767" cy="375677"/>
          </a:xfrm>
        </p:spPr>
        <p:txBody>
          <a:bodyPr/>
          <a:lstStyle/>
          <a:p>
            <a:r>
              <a:rPr lang="en-US" altLang="ja-JP" dirty="0" smtClean="0"/>
              <a:t>2015.</a:t>
            </a:r>
            <a:r>
              <a:rPr lang="ja-JP" altLang="en-US" dirty="0" smtClean="0"/>
              <a:t>２</a:t>
            </a:r>
            <a:r>
              <a:rPr lang="en-US" altLang="ja-JP" dirty="0" smtClean="0"/>
              <a:t>.13</a:t>
            </a:r>
            <a:endParaRPr lang="en-US" altLang="ja-JP" dirty="0"/>
          </a:p>
        </p:txBody>
      </p:sp>
      <p:sp>
        <p:nvSpPr>
          <p:cNvPr id="3" name="タイトル 2"/>
          <p:cNvSpPr>
            <a:spLocks noGrp="1"/>
          </p:cNvSpPr>
          <p:nvPr>
            <p:ph type="ctrTitle" sz="quarter"/>
          </p:nvPr>
        </p:nvSpPr>
        <p:spPr>
          <a:xfrm>
            <a:off x="2792760" y="3012674"/>
            <a:ext cx="6912767" cy="560343"/>
          </a:xfrm>
        </p:spPr>
        <p:txBody>
          <a:bodyPr/>
          <a:lstStyle/>
          <a:p>
            <a:r>
              <a:rPr lang="ja-JP" altLang="en-US" dirty="0" smtClean="0">
                <a:latin typeface="メイリオ" pitchFamily="50" charset="-128"/>
                <a:ea typeface="メイリオ" pitchFamily="50" charset="-128"/>
                <a:cs typeface="メイリオ" pitchFamily="50" charset="-128"/>
              </a:rPr>
              <a:t>勝手表彰に関するご照会</a:t>
            </a:r>
            <a:endParaRPr lang="ja-JP" altLang="en-US" dirty="0">
              <a:latin typeface="メイリオ" pitchFamily="50" charset="-128"/>
              <a:ea typeface="メイリオ" pitchFamily="50" charset="-128"/>
              <a:cs typeface="メイリオ" pitchFamily="50" charset="-128"/>
            </a:endParaRP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quarter" idx="10"/>
          </p:nvPr>
        </p:nvSpPr>
        <p:spPr/>
        <p:txBody>
          <a:bodyPr tIns="72000">
            <a:normAutofit fontScale="92500" lnSpcReduction="10000"/>
          </a:bodyPr>
          <a:lstStyle/>
          <a:p>
            <a:r>
              <a:rPr lang="ja-JP" altLang="en-US" dirty="0"/>
              <a:t>平成</a:t>
            </a:r>
            <a:r>
              <a:rPr lang="en-US" altLang="ja-JP" dirty="0"/>
              <a:t>26</a:t>
            </a:r>
            <a:r>
              <a:rPr lang="ja-JP" altLang="en-US" dirty="0"/>
              <a:t>年度　利活用・普及委員会　</a:t>
            </a:r>
          </a:p>
        </p:txBody>
      </p:sp>
      <p:pic>
        <p:nvPicPr>
          <p:cNvPr id="1026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985" y="1968470"/>
            <a:ext cx="2646293" cy="194421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テキスト プレースホルダー 4"/>
          <p:cNvSpPr>
            <a:spLocks noGrp="1"/>
          </p:cNvSpPr>
          <p:nvPr>
            <p:ph type="body" sz="quarter" idx="11"/>
          </p:nvPr>
        </p:nvSpPr>
        <p:spPr>
          <a:ln>
            <a:solidFill>
              <a:schemeClr val="bg2"/>
            </a:solidFill>
          </a:ln>
        </p:spPr>
        <p:txBody>
          <a:bodyPr anchor="ctr"/>
          <a:lstStyle/>
          <a:p>
            <a:r>
              <a:rPr kumimoji="1" lang="ja-JP" altLang="en-US" dirty="0" smtClean="0"/>
              <a:t>参考資料</a:t>
            </a: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6169606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z="2800" dirty="0" smtClean="0">
                <a:latin typeface="+mj-ea"/>
                <a:ea typeface="+mj-ea"/>
              </a:rPr>
              <a:t>１</a:t>
            </a:r>
            <a:r>
              <a:rPr lang="en-US" altLang="ja-JP" sz="2800" dirty="0" smtClean="0">
                <a:latin typeface="+mj-ea"/>
                <a:ea typeface="+mj-ea"/>
              </a:rPr>
              <a:t>.</a:t>
            </a:r>
            <a:r>
              <a:rPr lang="ja-JP" altLang="en-US" sz="2800" dirty="0" smtClean="0">
                <a:latin typeface="+mj-ea"/>
                <a:ea typeface="+mj-ea"/>
              </a:rPr>
              <a:t> 勝手</a:t>
            </a:r>
            <a:r>
              <a:rPr lang="ja-JP" altLang="en-US" sz="2800" dirty="0">
                <a:latin typeface="+mj-ea"/>
                <a:ea typeface="+mj-ea"/>
              </a:rPr>
              <a:t>表彰の概要</a:t>
            </a: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2</a:t>
            </a:fld>
            <a:endParaRPr lang="en-US" altLang="ja-JP"/>
          </a:p>
        </p:txBody>
      </p:sp>
      <p:sp>
        <p:nvSpPr>
          <p:cNvPr id="7" name="正方形/長方形 6"/>
          <p:cNvSpPr/>
          <p:nvPr/>
        </p:nvSpPr>
        <p:spPr>
          <a:xfrm>
            <a:off x="238066" y="1143903"/>
            <a:ext cx="9261533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オープンデータ・ビッグデータに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関する優れた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取組みやデータを活用した地方創生の取り組み事例を</a:t>
            </a:r>
            <a:r>
              <a:rPr kumimoji="1" lang="ja-JP" altLang="en-US" sz="1600" dirty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収集し、利活用・普及委員会委員が選定して</a:t>
            </a: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表彰します。昨年度に続き、今年も実施します。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・賞および副賞</a:t>
            </a: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 smtClean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endParaRPr kumimoji="1" lang="en-US" altLang="ja-JP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marL="85725" indent="-85725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sz="1600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・スケジュール</a:t>
            </a:r>
            <a:endParaRPr kumimoji="1" lang="ja-JP" altLang="en-US" sz="1600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289834"/>
              </p:ext>
            </p:extLst>
          </p:nvPr>
        </p:nvGraphicFramePr>
        <p:xfrm>
          <a:off x="395536" y="2204864"/>
          <a:ext cx="3960440" cy="1163520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2448272"/>
                <a:gridCol w="1512168"/>
              </a:tblGrid>
              <a:tr h="331441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600" u="none" strike="noStrike" dirty="0" smtClean="0">
                          <a:effectLst/>
                        </a:rPr>
                        <a:t>最優秀</a:t>
                      </a:r>
                      <a:r>
                        <a:rPr lang="ja-JP" altLang="en-US" sz="1600" u="none" strike="noStrike" dirty="0">
                          <a:effectLst/>
                        </a:rPr>
                        <a:t>賞（１点）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600" u="none" strike="noStrike" dirty="0">
                          <a:effectLst/>
                        </a:rPr>
                        <a:t>賞状と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副賞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331441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600" u="none" strike="noStrike" dirty="0" smtClean="0">
                          <a:effectLst/>
                        </a:rPr>
                        <a:t>優秀</a:t>
                      </a:r>
                      <a:r>
                        <a:rPr lang="ja-JP" altLang="en-US" sz="1600" u="none" strike="noStrike" dirty="0">
                          <a:effectLst/>
                        </a:rPr>
                        <a:t>賞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（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3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点程度）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600" u="none" strike="noStrike" dirty="0">
                          <a:effectLst/>
                        </a:rPr>
                        <a:t>賞状と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副賞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331441"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600" u="none" strike="noStrike" dirty="0" smtClean="0">
                          <a:effectLst/>
                        </a:rPr>
                        <a:t>スポンサー賞（募集中）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just" fontAlgn="ctr"/>
                      <a:r>
                        <a:rPr lang="ja-JP" altLang="en-US" sz="1600" u="none" strike="noStrike" dirty="0">
                          <a:effectLst/>
                        </a:rPr>
                        <a:t>賞状と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副賞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</a:tbl>
          </a:graphicData>
        </a:graphic>
      </p:graphicFrame>
      <p:sp>
        <p:nvSpPr>
          <p:cNvPr id="12" name="正方形/長方形 11"/>
          <p:cNvSpPr/>
          <p:nvPr/>
        </p:nvSpPr>
        <p:spPr>
          <a:xfrm>
            <a:off x="5540403" y="4005064"/>
            <a:ext cx="3373037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14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昨年度</a:t>
            </a:r>
            <a:r>
              <a:rPr lang="ja-JP" altLang="en-US" sz="14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の表彰式の様子</a:t>
            </a:r>
            <a:endParaRPr lang="ja-JP" altLang="en-US" sz="1400" dirty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pic>
        <p:nvPicPr>
          <p:cNvPr id="1027" name="Picture 3" descr="\\spb-fs\プロジェクト\9210359 津國剛PL\P029050 (ODPC_H25)平成25年度情報流通連携基盤構築事業にむけたガバナンス検討」と普及に向けた調査・啓発業務\コンソーシアム作業\委員会\利活用・普及委員会\2013年度\第4回\写真\RIMG0501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1506200" y="-8915400"/>
            <a:ext cx="2880000" cy="216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\\spb-fs\プロジェクト\9210359 津國剛PL\P029050 (ODPC_H25)平成25年度情報流通連携基盤構築事業にむけたガバナンス検討」と普及に向けた調査・啓発業務\コンソーシアム作業\委員会\利活用・普及委員会\2013年度\第4回\写真\RIMG050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040" y="1700808"/>
            <a:ext cx="3072384" cy="2304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aphicFrame>
        <p:nvGraphicFramePr>
          <p:cNvPr id="15" name="表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16732835"/>
              </p:ext>
            </p:extLst>
          </p:nvPr>
        </p:nvGraphicFramePr>
        <p:xfrm>
          <a:off x="395536" y="4436887"/>
          <a:ext cx="9104064" cy="2016449"/>
        </p:xfrm>
        <a:graphic>
          <a:graphicData uri="http://schemas.openxmlformats.org/drawingml/2006/table">
            <a:tbl>
              <a:tblPr>
                <a:tableStyleId>{21E4AEA4-8DFA-4A89-87EB-49C32662AFE0}</a:tableStyleId>
              </a:tblPr>
              <a:tblGrid>
                <a:gridCol w="3117304"/>
                <a:gridCol w="5986760"/>
              </a:tblGrid>
              <a:tr h="476657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u="none" strike="noStrike" dirty="0" smtClean="0">
                          <a:effectLst/>
                        </a:rPr>
                        <a:t>2015.02.02(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月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)-02.10(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木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)12:00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 smtClean="0">
                          <a:effectLst/>
                        </a:rPr>
                        <a:t>事務局から各審査員に、事務局で用意したリストの更新を依頼。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409595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u="none" strike="noStrike" dirty="0" smtClean="0">
                          <a:effectLst/>
                        </a:rPr>
                        <a:t>2015.02.13(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金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)-03.06(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金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)12:00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 smtClean="0">
                          <a:effectLst/>
                        </a:rPr>
                        <a:t>審査期間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498517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u="none" strike="noStrike" dirty="0" smtClean="0">
                          <a:effectLst/>
                        </a:rPr>
                        <a:t>2015.03.10(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火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)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 smtClean="0">
                          <a:effectLst/>
                        </a:rPr>
                        <a:t>受賞者決定、受賞者に審査結果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を通知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  <a:tr h="498517">
                <a:tc>
                  <a:txBody>
                    <a:bodyPr/>
                    <a:lstStyle/>
                    <a:p>
                      <a:pPr algn="l" fontAlgn="ctr"/>
                      <a:r>
                        <a:rPr lang="en-US" altLang="ja-JP" sz="1600" u="none" strike="noStrike" dirty="0" smtClean="0">
                          <a:effectLst/>
                        </a:rPr>
                        <a:t>2015.03.24(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火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)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 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13:00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～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16:00</a:t>
                      </a:r>
                    </a:p>
                    <a:p>
                      <a:pPr algn="l" fontAlgn="ctr"/>
                      <a:r>
                        <a:rPr lang="en-US" altLang="ja-JP" sz="1600" u="none" strike="noStrike" dirty="0" smtClean="0">
                          <a:effectLst/>
                        </a:rPr>
                        <a:t>【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第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3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回利活用・普及</a:t>
                      </a:r>
                      <a:r>
                        <a:rPr lang="ja-JP" altLang="en-US" sz="1600" u="none" strike="noStrike" dirty="0" smtClean="0">
                          <a:effectLst/>
                        </a:rPr>
                        <a:t>委員会</a:t>
                      </a:r>
                      <a:r>
                        <a:rPr lang="en-US" altLang="ja-JP" sz="1600" u="none" strike="noStrike" dirty="0" smtClean="0">
                          <a:effectLst/>
                        </a:rPr>
                        <a:t>】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600" u="none" strike="noStrike" dirty="0" smtClean="0">
                          <a:effectLst/>
                        </a:rPr>
                        <a:t>表彰式</a:t>
                      </a:r>
                      <a:endParaRPr lang="ja-JP" altLang="en-US" sz="1600" b="0" i="0" u="none" strike="noStrike" dirty="0">
                        <a:effectLst/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marL="72000" marR="72000" marT="72000" marB="7200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13694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sz="2400" dirty="0">
                <a:latin typeface="+mj-ea"/>
              </a:rPr>
              <a:t>2</a:t>
            </a:r>
            <a:r>
              <a:rPr lang="en-US" altLang="ja-JP" sz="2400" dirty="0" smtClean="0">
                <a:latin typeface="+mj-ea"/>
              </a:rPr>
              <a:t>.</a:t>
            </a:r>
            <a:r>
              <a:rPr lang="ja-JP" altLang="en-US" sz="2400" dirty="0" smtClean="0">
                <a:latin typeface="+mj-ea"/>
              </a:rPr>
              <a:t> 昨年度の受賞者</a:t>
            </a:r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3</a:t>
            </a:fld>
            <a:endParaRPr lang="en-US" altLang="ja-JP"/>
          </a:p>
        </p:txBody>
      </p:sp>
      <p:sp>
        <p:nvSpPr>
          <p:cNvPr id="13" name="正方形/長方形 12"/>
          <p:cNvSpPr/>
          <p:nvPr/>
        </p:nvSpPr>
        <p:spPr>
          <a:xfrm>
            <a:off x="254556" y="1043444"/>
            <a:ext cx="871296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8900" indent="-88900" algn="l" fontAlgn="auto" latinLnBrk="0">
              <a:spcBef>
                <a:spcPts val="0"/>
              </a:spcBef>
              <a:spcAft>
                <a:spcPts val="0"/>
              </a:spcAft>
            </a:pPr>
            <a:r>
              <a:rPr kumimoji="1" lang="ja-JP" altLang="en-US" dirty="0" smtClean="0">
                <a:solidFill>
                  <a:prstClr val="black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・昨年度の受賞者は以下のとおりです。</a:t>
            </a:r>
            <a:endParaRPr kumimoji="1" lang="ja-JP" altLang="en-US" dirty="0">
              <a:solidFill>
                <a:prstClr val="black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aphicFrame>
        <p:nvGraphicFramePr>
          <p:cNvPr id="8" name="表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2225229"/>
              </p:ext>
            </p:extLst>
          </p:nvPr>
        </p:nvGraphicFramePr>
        <p:xfrm>
          <a:off x="538586" y="1412776"/>
          <a:ext cx="8806902" cy="4713193"/>
        </p:xfrm>
        <a:graphic>
          <a:graphicData uri="http://schemas.openxmlformats.org/drawingml/2006/table">
            <a:tbl>
              <a:tblPr firstCol="1" bandRow="1"/>
              <a:tblGrid>
                <a:gridCol w="284766"/>
                <a:gridCol w="1969408"/>
                <a:gridCol w="3256683"/>
                <a:gridCol w="3296045"/>
              </a:tblGrid>
              <a:tr h="312502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作品・イベント名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algn="ctr"/>
                      <a:r>
                        <a:rPr kumimoji="1" lang="ja-JP" altLang="en-US" sz="1200" b="1" baseline="0" dirty="0" smtClean="0">
                          <a:solidFill>
                            <a:schemeClr val="tx1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製作・実施主体</a:t>
                      </a:r>
                      <a:endParaRPr kumimoji="1" lang="ja-JP" altLang="en-US" sz="1200" b="1" baseline="0" dirty="0">
                        <a:solidFill>
                          <a:schemeClr val="tx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2"/>
                    </a:solidFill>
                  </a:tcPr>
                </a:tc>
              </a:tr>
              <a:tr h="341944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最優秀賞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インターナショナルオープンデータデイ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2014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OKFJ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および全国の開催地域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データカタログサイト試行版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日本政府（内閣官房 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IT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総合戦略室）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5374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（ゴミナシ）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一般社団法人コード・フォー・カナザワ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41944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優秀賞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富岳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3776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景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静岡県と山梨県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24777">
                <a:tc gridSpan="2"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="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スポンサー賞</a:t>
                      </a:r>
                      <a:endParaRPr kumimoji="1" lang="ja-JP" altLang="en-US" sz="1200" b="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noFill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 sz="1800" b="1" baseline="0" dirty="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ＭＳ Ｐゴシック" panose="020B0600070205080204" pitchFamily="50" charset="-128"/>
                      </a:endParaRPr>
                    </a:p>
                  </a:txBody>
                  <a:tcPr anchor="ctr"/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noFill/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インディゴ賞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自分で計算してみる日本の予算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2013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think tonight Inc.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solidFill>
                        <a:sysClr val="windowText" lastClr="000000"/>
                      </a:solidFill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en-US" altLang="ja-JP" sz="1200" b="1" baseline="0" dirty="0" smtClean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OKFJ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en-US" altLang="ja-JP" sz="1200" b="1" baseline="0" dirty="0" smtClean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5374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（ゴミナシ）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一般社団法人コード・フォー・カナザワ</a:t>
                      </a: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国際大学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GLOCOM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LinkData.org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理研豊田研究室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jig.jp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KOSEN 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Code for KOSEN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368839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トーマツ賞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アグリノート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ウォーターセル株式会社 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</a:t>
                      </a:r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IBM</a:t>
                      </a:r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ちばレポ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ちば市民協働レポート実証実験運営事務局</a:t>
                      </a:r>
                    </a:p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千葉市広聴課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457200"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endParaRPr kumimoji="1" lang="ja-JP" altLang="en-US" sz="1200" b="1" baseline="0" dirty="0">
                        <a:solidFill>
                          <a:schemeClr val="bg1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12700" cmpd="sng">
                      <a:noFill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ja-JP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日本マイクロソフト賞</a:t>
                      </a:r>
                      <a:endParaRPr kumimoji="1" lang="ja-JP" altLang="en-US" sz="1200" b="1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en-US" altLang="ja-JP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Fukuoka Facts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1pPr>
                      <a:lvl2pPr marL="33627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2pPr>
                      <a:lvl3pPr marL="672541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3pPr>
                      <a:lvl4pPr marL="100881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4pPr>
                      <a:lvl5pPr marL="1345082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5pPr>
                      <a:lvl6pPr marL="1681353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6pPr>
                      <a:lvl7pPr marL="201762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7pPr>
                      <a:lvl8pPr marL="2353894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8pPr>
                      <a:lvl9pPr marL="2690165" algn="l" defTabSz="672541" rtl="0" eaLnBrk="1" latinLnBrk="0" hangingPunct="1">
                        <a:defRPr kumimoji="1" sz="1300" kern="1200">
                          <a:solidFill>
                            <a:schemeClr val="tx1"/>
                          </a:solidFill>
                          <a:latin typeface="Gill Sans MT"/>
                        </a:defRPr>
                      </a:lvl9pPr>
                    </a:lstStyle>
                    <a:p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福岡市</a:t>
                      </a:r>
                      <a:r>
                        <a:rPr kumimoji="1" lang="en-US" altLang="zh-TW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(</a:t>
                      </a:r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市長室 広報戦略室 広報戦略課</a:t>
                      </a:r>
                      <a:r>
                        <a:rPr kumimoji="1" lang="en-US" altLang="zh-TW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)</a:t>
                      </a:r>
                    </a:p>
                    <a:p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製作：</a:t>
                      </a:r>
                      <a:r>
                        <a:rPr kumimoji="1" lang="en-US" altLang="zh-TW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COUPS Inc.</a:t>
                      </a:r>
                      <a:r>
                        <a:rPr kumimoji="1" lang="zh-TW" altLang="en-US" sz="1200" baseline="0" dirty="0" smtClean="0">
                          <a:solidFill>
                            <a:schemeClr val="bg2"/>
                          </a:solidFill>
                          <a:latin typeface="Meiryo UI" panose="020B0604030504040204" pitchFamily="50" charset="-128"/>
                          <a:ea typeface="Meiryo UI" panose="020B0604030504040204" pitchFamily="50" charset="-128"/>
                          <a:cs typeface="Meiryo UI" panose="020B0604030504040204" pitchFamily="50" charset="-128"/>
                        </a:rPr>
                        <a:t>　</a:t>
                      </a:r>
                      <a:endParaRPr kumimoji="1" lang="ja-JP" altLang="en-US" sz="1200" baseline="0" dirty="0">
                        <a:solidFill>
                          <a:schemeClr val="bg2"/>
                        </a:solidFill>
                        <a:latin typeface="Meiryo UI" panose="020B0604030504040204" pitchFamily="50" charset="-128"/>
                        <a:ea typeface="Meiryo UI" panose="020B0604030504040204" pitchFamily="50" charset="-128"/>
                        <a:cs typeface="Meiryo UI" panose="020B0604030504040204" pitchFamily="50" charset="-128"/>
                      </a:endParaRPr>
                    </a:p>
                  </a:txBody>
                  <a:tcPr anchor="ctr">
                    <a:lnL w="12700" cmpd="sng">
                      <a:solidFill>
                        <a:sysClr val="windowText" lastClr="000000"/>
                      </a:solidFill>
                    </a:lnL>
                    <a:lnR w="12700" cmpd="sng">
                      <a:solidFill>
                        <a:sysClr val="windowText" lastClr="000000"/>
                      </a:solidFill>
                    </a:lnR>
                    <a:lnT w="6350" cap="flat" cmpd="sng" algn="ctr">
                      <a:solidFill>
                        <a:sysClr val="windowText" lastClr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solidFill>
                        <a:sysClr val="windowText" lastClr="000000"/>
                      </a:solidFill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6" name="テキスト ボックス 5"/>
          <p:cNvSpPr txBox="1"/>
          <p:nvPr/>
        </p:nvSpPr>
        <p:spPr>
          <a:xfrm>
            <a:off x="3523284" y="6165304"/>
            <a:ext cx="597631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l"/>
            <a:r>
              <a:rPr kumimoji="1" lang="ja-JP" altLang="en-US" sz="10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参考：</a:t>
            </a:r>
            <a:r>
              <a:rPr kumimoji="1" lang="en-US" altLang="ja-JP" sz="10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2012</a:t>
            </a:r>
            <a:r>
              <a:rPr kumimoji="1" lang="ja-JP" altLang="en-US" sz="10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年度受賞者　</a:t>
            </a:r>
            <a:r>
              <a:rPr kumimoji="1" lang="en-US" altLang="ja-JP" sz="10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http://www.opendata.gr.jp/news/1303/130314_000080.php</a:t>
            </a:r>
          </a:p>
          <a:p>
            <a:pPr algn="l"/>
            <a:r>
              <a:rPr kumimoji="1" lang="ja-JP" altLang="en-US" sz="10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 </a:t>
            </a:r>
            <a:r>
              <a:rPr kumimoji="1" lang="en-US" altLang="ja-JP" sz="10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2013</a:t>
            </a:r>
            <a:r>
              <a:rPr kumimoji="1" lang="ja-JP" altLang="en-US" sz="10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年度受賞者　</a:t>
            </a:r>
            <a:r>
              <a:rPr kumimoji="1" lang="en-US" altLang="ja-JP" sz="1000" dirty="0" smtClean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http</a:t>
            </a:r>
            <a:r>
              <a:rPr kumimoji="1" lang="en-US" altLang="ja-JP" sz="1000" dirty="0">
                <a:solidFill>
                  <a:schemeClr val="bg2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://www.opendata.gr.jp/committee/docs/20140313_3_rikatu.pdf</a:t>
            </a:r>
            <a:endParaRPr kumimoji="1" lang="ja-JP" altLang="en-US" sz="1000" dirty="0" smtClean="0">
              <a:solidFill>
                <a:schemeClr val="bg2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26288612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 defTabSz="914400" fontAlgn="auto">
              <a:spcBef>
                <a:spcPts val="0"/>
              </a:spcBef>
              <a:spcAft>
                <a:spcPts val="0"/>
              </a:spcAft>
            </a:pPr>
            <a:r>
              <a:rPr lang="ja-JP" altLang="en-US" sz="2400" dirty="0">
                <a:latin typeface="+mj-ea"/>
              </a:rPr>
              <a:t>３</a:t>
            </a:r>
            <a:r>
              <a:rPr lang="en-US" altLang="ja-JP" sz="2400" dirty="0" smtClean="0">
                <a:latin typeface="+mj-ea"/>
              </a:rPr>
              <a:t>.</a:t>
            </a:r>
            <a:r>
              <a:rPr lang="ja-JP" altLang="en-US" sz="2400" dirty="0" smtClean="0">
                <a:latin typeface="+mj-ea"/>
              </a:rPr>
              <a:t> スポンサー募集中</a:t>
            </a:r>
            <a:endParaRPr kumimoji="1" lang="ja-JP" altLang="en-US" sz="2000" dirty="0">
              <a:latin typeface="+mn-ea"/>
              <a:ea typeface="+mn-ea"/>
              <a:cs typeface="Meiryo UI" panose="020B0604030504040204" pitchFamily="50" charset="-128"/>
            </a:endParaRP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1414" y="1143001"/>
            <a:ext cx="9146415" cy="271804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ja-JP" altLang="en-US" sz="1600" dirty="0">
                <a:latin typeface="+mn-ea"/>
                <a:ea typeface="+mn-ea"/>
              </a:rPr>
              <a:t>・今年もスポンサーを募集しています。</a:t>
            </a:r>
            <a:endParaRPr lang="en-US" altLang="ja-JP" sz="1600" dirty="0"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+mn-ea"/>
                <a:ea typeface="+mn-ea"/>
              </a:rPr>
              <a:t>・</a:t>
            </a:r>
            <a:r>
              <a:rPr lang="ja-JP" altLang="en-US" sz="1600" dirty="0">
                <a:latin typeface="+mn-ea"/>
                <a:ea typeface="+mn-ea"/>
              </a:rPr>
              <a:t>スポンサーには、以下の事項をお願いいたします。</a:t>
            </a:r>
            <a:endParaRPr lang="en-US" altLang="ja-JP" sz="1600" dirty="0"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600" dirty="0">
                <a:latin typeface="+mn-ea"/>
                <a:ea typeface="+mn-ea"/>
              </a:rPr>
              <a:t>　</a:t>
            </a:r>
            <a:r>
              <a:rPr lang="ja-JP" altLang="en-US" sz="1600" dirty="0">
                <a:solidFill>
                  <a:srgbClr val="FF0000"/>
                </a:solidFill>
                <a:latin typeface="+mn-ea"/>
                <a:ea typeface="+mn-ea"/>
              </a:rPr>
              <a:t>１）受賞者の選定　（</a:t>
            </a:r>
            <a:r>
              <a:rPr lang="en-US" altLang="ja-JP" sz="1600" dirty="0" smtClean="0">
                <a:solidFill>
                  <a:srgbClr val="FF0000"/>
                </a:solidFill>
                <a:latin typeface="+mn-ea"/>
                <a:ea typeface="+mn-ea"/>
              </a:rPr>
              <a:t>2015.02.13</a:t>
            </a:r>
            <a:r>
              <a:rPr lang="ja-JP" altLang="en-US" sz="1600" dirty="0">
                <a:solidFill>
                  <a:srgbClr val="FF0000"/>
                </a:solidFill>
                <a:latin typeface="+mn-ea"/>
                <a:ea typeface="+mn-ea"/>
              </a:rPr>
              <a:t>（金）</a:t>
            </a:r>
            <a:r>
              <a:rPr lang="en-US" altLang="ja-JP" sz="1600" dirty="0">
                <a:solidFill>
                  <a:srgbClr val="FF0000"/>
                </a:solidFill>
                <a:latin typeface="+mn-ea"/>
                <a:ea typeface="+mn-ea"/>
              </a:rPr>
              <a:t>-03.06</a:t>
            </a:r>
            <a:r>
              <a:rPr lang="ja-JP" altLang="en-US" sz="1600" dirty="0">
                <a:solidFill>
                  <a:srgbClr val="FF0000"/>
                </a:solidFill>
                <a:latin typeface="+mn-ea"/>
                <a:ea typeface="+mn-ea"/>
              </a:rPr>
              <a:t>（金）</a:t>
            </a:r>
            <a:r>
              <a:rPr lang="en-US" altLang="ja-JP" sz="1600" dirty="0">
                <a:solidFill>
                  <a:srgbClr val="FF0000"/>
                </a:solidFill>
                <a:latin typeface="+mn-ea"/>
                <a:ea typeface="+mn-ea"/>
              </a:rPr>
              <a:t>12:00</a:t>
            </a:r>
            <a:r>
              <a:rPr lang="ja-JP" altLang="en-US" sz="1600" dirty="0">
                <a:solidFill>
                  <a:srgbClr val="FF0000"/>
                </a:solidFill>
                <a:latin typeface="+mn-ea"/>
                <a:ea typeface="+mn-ea"/>
              </a:rPr>
              <a:t>）</a:t>
            </a:r>
            <a:endParaRPr lang="en-US" altLang="ja-JP" sz="1600" dirty="0">
              <a:solidFill>
                <a:srgbClr val="FF0000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600" dirty="0">
                <a:solidFill>
                  <a:srgbClr val="FF0000"/>
                </a:solidFill>
                <a:latin typeface="+mn-ea"/>
                <a:ea typeface="+mn-ea"/>
              </a:rPr>
              <a:t>　２）副賞の用意　（各社・団体が用意しやすいもので結構です）</a:t>
            </a:r>
            <a:endParaRPr lang="en-US" altLang="ja-JP" sz="1600" dirty="0">
              <a:solidFill>
                <a:srgbClr val="FF0000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600" dirty="0">
                <a:solidFill>
                  <a:srgbClr val="FF0000"/>
                </a:solidFill>
                <a:latin typeface="+mn-ea"/>
                <a:ea typeface="+mn-ea"/>
              </a:rPr>
              <a:t>　３）表彰式での授与　（</a:t>
            </a:r>
            <a:r>
              <a:rPr lang="en-US" altLang="ja-JP" sz="1600" dirty="0" smtClean="0">
                <a:solidFill>
                  <a:srgbClr val="FF0000"/>
                </a:solidFill>
                <a:latin typeface="+mn-ea"/>
                <a:ea typeface="+mn-ea"/>
              </a:rPr>
              <a:t>2015.03.24</a:t>
            </a:r>
            <a:r>
              <a:rPr lang="ja-JP" altLang="en-US" sz="1600" dirty="0">
                <a:solidFill>
                  <a:srgbClr val="FF0000"/>
                </a:solidFill>
                <a:latin typeface="+mn-ea"/>
                <a:ea typeface="+mn-ea"/>
              </a:rPr>
              <a:t>（火） </a:t>
            </a:r>
            <a:r>
              <a:rPr lang="en-US" altLang="ja-JP" sz="1600" dirty="0">
                <a:solidFill>
                  <a:srgbClr val="FF0000"/>
                </a:solidFill>
                <a:latin typeface="+mn-ea"/>
                <a:ea typeface="+mn-ea"/>
              </a:rPr>
              <a:t>13:00</a:t>
            </a:r>
            <a:r>
              <a:rPr lang="ja-JP" altLang="en-US" sz="1600" dirty="0">
                <a:solidFill>
                  <a:srgbClr val="FF0000"/>
                </a:solidFill>
                <a:latin typeface="+mn-ea"/>
                <a:ea typeface="+mn-ea"/>
              </a:rPr>
              <a:t>～</a:t>
            </a:r>
            <a:r>
              <a:rPr lang="en-US" altLang="ja-JP" sz="1600" dirty="0">
                <a:solidFill>
                  <a:srgbClr val="FF0000"/>
                </a:solidFill>
                <a:latin typeface="+mn-ea"/>
                <a:ea typeface="+mn-ea"/>
              </a:rPr>
              <a:t>16:00</a:t>
            </a:r>
            <a:r>
              <a:rPr lang="ja-JP" altLang="en-US" sz="1600" dirty="0">
                <a:solidFill>
                  <a:srgbClr val="FF0000"/>
                </a:solidFill>
                <a:latin typeface="+mn-ea"/>
                <a:ea typeface="+mn-ea"/>
              </a:rPr>
              <a:t>）</a:t>
            </a:r>
            <a:endParaRPr lang="en-US" altLang="ja-JP" sz="1600" dirty="0">
              <a:solidFill>
                <a:srgbClr val="FF0000"/>
              </a:solidFill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600" dirty="0" smtClean="0">
                <a:latin typeface="+mn-ea"/>
                <a:ea typeface="+mn-ea"/>
              </a:rPr>
              <a:t>・</a:t>
            </a:r>
            <a:r>
              <a:rPr lang="ja-JP" altLang="en-US" sz="1600" dirty="0">
                <a:latin typeface="+mn-ea"/>
                <a:ea typeface="+mn-ea"/>
              </a:rPr>
              <a:t>昨年度は、以下</a:t>
            </a:r>
            <a:r>
              <a:rPr lang="ja-JP" altLang="en-US" sz="1600" dirty="0" smtClean="0">
                <a:latin typeface="+mn-ea"/>
                <a:ea typeface="+mn-ea"/>
              </a:rPr>
              <a:t>の皆様に</a:t>
            </a:r>
            <a:r>
              <a:rPr lang="ja-JP" altLang="en-US" sz="1600" dirty="0">
                <a:latin typeface="+mn-ea"/>
                <a:ea typeface="+mn-ea"/>
              </a:rPr>
              <a:t>スポンサー</a:t>
            </a:r>
            <a:r>
              <a:rPr lang="ja-JP" altLang="en-US" sz="1600" dirty="0" smtClean="0">
                <a:latin typeface="+mn-ea"/>
                <a:ea typeface="+mn-ea"/>
              </a:rPr>
              <a:t>にご協力いただきました</a:t>
            </a:r>
            <a:r>
              <a:rPr lang="ja-JP" altLang="en-US" sz="1600" dirty="0">
                <a:latin typeface="+mn-ea"/>
                <a:ea typeface="+mn-ea"/>
              </a:rPr>
              <a:t>。ありがとうございました</a:t>
            </a:r>
            <a:r>
              <a:rPr lang="ja-JP" altLang="en-US" sz="1600" dirty="0" smtClean="0">
                <a:latin typeface="+mn-ea"/>
                <a:ea typeface="+mn-ea"/>
              </a:rPr>
              <a:t>。</a:t>
            </a:r>
            <a:endParaRPr lang="en-US" altLang="ja-JP" sz="1600" dirty="0" smtClean="0">
              <a:latin typeface="+mn-ea"/>
              <a:ea typeface="+mn-ea"/>
            </a:endParaRPr>
          </a:p>
          <a:p>
            <a:pPr marL="0" indent="0">
              <a:buNone/>
            </a:pPr>
            <a:r>
              <a:rPr lang="ja-JP" altLang="en-US" sz="1600" dirty="0">
                <a:latin typeface="+mn-ea"/>
                <a:ea typeface="+mn-ea"/>
              </a:rPr>
              <a:t>　</a:t>
            </a:r>
            <a:r>
              <a:rPr lang="ja-JP" altLang="en-US" sz="1600" b="1" dirty="0" smtClean="0">
                <a:latin typeface="+mn-ea"/>
                <a:ea typeface="+mn-ea"/>
              </a:rPr>
              <a:t>今年もぜひ</a:t>
            </a:r>
            <a:r>
              <a:rPr lang="ja-JP" altLang="en-US" sz="1600" b="1" dirty="0">
                <a:latin typeface="+mn-ea"/>
                <a:ea typeface="+mn-ea"/>
              </a:rPr>
              <a:t>、よろしくお願いいたします。</a:t>
            </a:r>
            <a:r>
              <a:rPr lang="ja-JP" altLang="en-US" sz="1600" dirty="0">
                <a:latin typeface="+mn-ea"/>
                <a:ea typeface="+mn-ea"/>
              </a:rPr>
              <a:t>（五十音順・敬称略）</a:t>
            </a:r>
          </a:p>
          <a:p>
            <a:endParaRPr kumimoji="1" lang="ja-JP" altLang="en-US" sz="1600" dirty="0">
              <a:latin typeface="+mn-ea"/>
              <a:ea typeface="+mn-ea"/>
            </a:endParaRPr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19168A96-8FC6-49A7-AAFF-8891F4FD4FE2}" type="slidenum">
              <a:rPr lang="ja-JP" altLang="en-US" smtClean="0"/>
              <a:pPr/>
              <a:t>4</a:t>
            </a:fld>
            <a:endParaRPr lang="en-US" altLang="ja-JP"/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5797049"/>
              </p:ext>
            </p:extLst>
          </p:nvPr>
        </p:nvGraphicFramePr>
        <p:xfrm>
          <a:off x="704528" y="3717032"/>
          <a:ext cx="8795072" cy="2713134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536504"/>
                <a:gridCol w="4258568"/>
              </a:tblGrid>
              <a:tr h="317922">
                <a:tc>
                  <a:txBody>
                    <a:bodyPr/>
                    <a:lstStyle/>
                    <a:p>
                      <a:r>
                        <a:rPr kumimoji="1" lang="ja-JP" altLang="en-US" sz="1400" dirty="0" smtClean="0"/>
                        <a:t>団体名</a:t>
                      </a:r>
                      <a:endParaRPr kumimoji="1" lang="ja-JP" altLang="en-US" sz="1400" dirty="0">
                        <a:latin typeface="+mn-ea"/>
                        <a:ea typeface="+mn-ea"/>
                      </a:endParaRPr>
                    </a:p>
                  </a:txBody>
                  <a:tcPr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ご用意いただいた副賞</a:t>
                      </a:r>
                      <a:endParaRPr kumimoji="1" lang="ja-JP" altLang="en-US" dirty="0"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9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/>
                        <a:t>インディゴ株式会社</a:t>
                      </a:r>
                      <a:endParaRPr lang="ja-JP" altLang="en-US" sz="1400" dirty="0" smtClean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商品券</a:t>
                      </a:r>
                      <a:endParaRPr kumimoji="1" lang="ja-JP" altLang="en-US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922">
                <a:tc>
                  <a:txBody>
                    <a:bodyPr/>
                    <a:lstStyle/>
                    <a:p>
                      <a:r>
                        <a:rPr lang="ja-JP" altLang="en-US" sz="1400" dirty="0" smtClean="0"/>
                        <a:t>オープン・ナレッジ・ファウンデーション・ジャパン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672541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dirty="0" smtClean="0"/>
                        <a:t>オカピーのぬいぐるみ</a:t>
                      </a:r>
                      <a:endParaRPr kumimoji="1" lang="en-US" altLang="ja-JP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922">
                <a:tc>
                  <a:txBody>
                    <a:bodyPr/>
                    <a:lstStyle/>
                    <a:p>
                      <a:r>
                        <a:rPr lang="ja-JP" altLang="en-US" sz="1400" dirty="0" smtClean="0"/>
                        <a:t>国際大学</a:t>
                      </a:r>
                      <a:r>
                        <a:rPr lang="en-US" altLang="ja-JP" sz="1400" dirty="0" smtClean="0"/>
                        <a:t>GLOCOM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へぎそば</a:t>
                      </a:r>
                      <a:endParaRPr kumimoji="1" lang="en-US" altLang="ja-JP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922">
                <a:tc>
                  <a:txBody>
                    <a:bodyPr/>
                    <a:lstStyle/>
                    <a:p>
                      <a:r>
                        <a:rPr lang="ja-JP" altLang="en-US" sz="1400" dirty="0" smtClean="0"/>
                        <a:t>株式会社</a:t>
                      </a:r>
                      <a:r>
                        <a:rPr lang="en-US" altLang="ja-JP" sz="1400" dirty="0" smtClean="0"/>
                        <a:t>jig.jp</a:t>
                      </a:r>
                      <a:endParaRPr kumimoji="1" lang="en-US" altLang="ja-JP" sz="1400" dirty="0" smtClean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お酒とお菓子</a:t>
                      </a:r>
                      <a:endParaRPr kumimoji="1" lang="ja-JP" altLang="en-US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922">
                <a:tc>
                  <a:txBody>
                    <a:bodyPr/>
                    <a:lstStyle/>
                    <a:p>
                      <a:r>
                        <a:rPr lang="zh-TW" altLang="en-US" sz="1400" dirty="0" smtClean="0"/>
                        <a:t>有限責任監査法人</a:t>
                      </a:r>
                      <a:r>
                        <a:rPr lang="ja-JP" altLang="en-US" sz="1400" dirty="0" smtClean="0"/>
                        <a:t>トーマツ</a:t>
                      </a:r>
                      <a:endParaRPr kumimoji="1" lang="zh-TW" altLang="en-US" sz="1400" dirty="0" smtClean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キャリーバック</a:t>
                      </a:r>
                      <a:endParaRPr kumimoji="1" lang="ja-JP" altLang="en-US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922">
                <a:tc>
                  <a:txBody>
                    <a:bodyPr/>
                    <a:lstStyle/>
                    <a:p>
                      <a:r>
                        <a:rPr lang="ja-JP" altLang="en-US" sz="1400" dirty="0" smtClean="0"/>
                        <a:t>日本</a:t>
                      </a:r>
                      <a:r>
                        <a:rPr lang="en-US" altLang="ja-JP" sz="1400" dirty="0" smtClean="0"/>
                        <a:t>IBM</a:t>
                      </a:r>
                      <a:r>
                        <a:rPr lang="ja-JP" altLang="en-US" sz="1400" dirty="0" smtClean="0"/>
                        <a:t>株式会社</a:t>
                      </a:r>
                      <a:endParaRPr kumimoji="1" lang="ja-JP" altLang="en-US" sz="1400" dirty="0" smtClean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dirty="0" smtClean="0"/>
                        <a:t>IBM</a:t>
                      </a:r>
                      <a:r>
                        <a:rPr kumimoji="1" lang="ja-JP" altLang="en-US" dirty="0" smtClean="0"/>
                        <a:t>ロゴ入りメッセンジャー・</a:t>
                      </a:r>
                      <a:r>
                        <a:rPr kumimoji="1" lang="ja-JP" altLang="en-US" dirty="0" smtClean="0"/>
                        <a:t>バック</a:t>
                      </a:r>
                      <a:endParaRPr kumimoji="1" lang="en-US" altLang="ja-JP" dirty="0" smtClean="0"/>
                    </a:p>
                    <a:p>
                      <a:r>
                        <a:rPr kumimoji="1" lang="ja-JP" altLang="en-US" dirty="0" smtClean="0"/>
                        <a:t>レーザーポインター</a:t>
                      </a:r>
                      <a:endParaRPr kumimoji="1" lang="ja-JP" altLang="en-US" sz="1200" dirty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31792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ja-JP" altLang="en-US" sz="1400" dirty="0" smtClean="0"/>
                        <a:t>日本マイクロソフト株式会社</a:t>
                      </a:r>
                      <a:endParaRPr lang="en-US" altLang="ja-JP" sz="1400" dirty="0" smtClean="0">
                        <a:solidFill>
                          <a:srgbClr val="FF0000"/>
                        </a:solidFill>
                        <a:latin typeface="+mn-ea"/>
                        <a:ea typeface="+mn-ea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dirty="0" smtClean="0"/>
                        <a:t>マウス</a:t>
                      </a:r>
                      <a:endParaRPr kumimoji="1" lang="en-US" altLang="ja-JP" dirty="0" smtClean="0">
                        <a:solidFill>
                          <a:schemeClr val="bg2"/>
                        </a:solidFill>
                        <a:latin typeface="+mn-ea"/>
                        <a:ea typeface="+mn-ea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27068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本法人の設立が承認されました。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49707" y="2492896"/>
            <a:ext cx="3332369" cy="24482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VLEDパワポ基本テンプレー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ユーザー定義 1">
      <a:majorFont>
        <a:latin typeface="Helvetica Neue Medium"/>
        <a:ea typeface="メイリオ"/>
        <a:cs typeface="ＤＦＧ平成ゴシック体W7"/>
      </a:majorFont>
      <a:minorFont>
        <a:latin typeface="Arial"/>
        <a:ea typeface="メイリオ"/>
        <a:cs typeface="ＤＦＧ平成ゴシック体W7"/>
      </a:minorFont>
    </a:fontScheme>
    <a:fmtScheme name="ビジネス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sq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1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ko-KR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ＤＦＧ華康ゴシック体W5" pitchFamily="50" charset="-128"/>
            <a:ea typeface="ＤＦＧ華康ゴシック体W5" pitchFamily="50" charset="-128"/>
          </a:defRPr>
        </a:defPPr>
      </a:lstStyle>
    </a:lnDef>
    <a:txDef>
      <a:spPr>
        <a:noFill/>
      </a:spPr>
      <a:bodyPr wrap="square" rtlCol="0">
        <a:spAutoFit/>
      </a:bodyPr>
      <a:lstStyle>
        <a:defPPr algn="l">
          <a:defRPr kumimoji="1" dirty="0" smtClean="0">
            <a:solidFill>
              <a:schemeClr val="bg2"/>
            </a:solidFill>
            <a:latin typeface="ヒラギノ角ゴ ProN W6"/>
            <a:ea typeface="ヒラギノ角ゴ ProN W6"/>
            <a:cs typeface="ヒラギノ角ゴ ProN W6"/>
          </a:defRPr>
        </a:defPPr>
      </a:lstStyle>
    </a:txDef>
  </a:objectDefaults>
  <a:extraClrSchemeLst>
    <a:extraClrScheme>
      <a:clrScheme name="SUPERP 1">
        <a:dk1>
          <a:srgbClr val="000000"/>
        </a:dk1>
        <a:lt1>
          <a:srgbClr val="FFFFFF"/>
        </a:lt1>
        <a:dk2>
          <a:srgbClr val="0066CC"/>
        </a:dk2>
        <a:lt2>
          <a:srgbClr val="CBCBCB"/>
        </a:lt2>
        <a:accent1>
          <a:srgbClr val="00CCFF"/>
        </a:accent1>
        <a:accent2>
          <a:srgbClr val="00FFCC"/>
        </a:accent2>
        <a:accent3>
          <a:srgbClr val="AAB8E2"/>
        </a:accent3>
        <a:accent4>
          <a:srgbClr val="DADADA"/>
        </a:accent4>
        <a:accent5>
          <a:srgbClr val="AAE2FF"/>
        </a:accent5>
        <a:accent6>
          <a:srgbClr val="00E7B9"/>
        </a:accent6>
        <a:hlink>
          <a:srgbClr val="FF33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UPERP 2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3366FF"/>
        </a:accent1>
        <a:accent2>
          <a:srgbClr val="009900"/>
        </a:accent2>
        <a:accent3>
          <a:srgbClr val="FFFFFF"/>
        </a:accent3>
        <a:accent4>
          <a:srgbClr val="000000"/>
        </a:accent4>
        <a:accent5>
          <a:srgbClr val="ADB8FF"/>
        </a:accent5>
        <a:accent6>
          <a:srgbClr val="008A00"/>
        </a:accent6>
        <a:hlink>
          <a:srgbClr val="FF0033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UPERP 3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EAEAEA"/>
        </a:accent1>
        <a:accent2>
          <a:srgbClr val="5F5F5F"/>
        </a:accent2>
        <a:accent3>
          <a:srgbClr val="FFFFFF"/>
        </a:accent3>
        <a:accent4>
          <a:srgbClr val="000000"/>
        </a:accent4>
        <a:accent5>
          <a:srgbClr val="F3F3F3"/>
        </a:accent5>
        <a:accent6>
          <a:srgbClr val="555555"/>
        </a:accent6>
        <a:hlink>
          <a:srgbClr val="969696"/>
        </a:hlink>
        <a:folHlink>
          <a:srgbClr val="CBCBCB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="" xmlns:thm15="http://schemas.microsoft.com/office/thememl/2012/main" name="プレゼンテーション1" id="{DE00921D-40F7-43B6-BD6D-305108E5D07E}" vid="{133BE196-5EE9-4F4C-B01D-66311A1AA8D5}"/>
    </a:ext>
  </a:extLst>
</a:theme>
</file>

<file path=ppt/theme/theme2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テーマ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VLEDパワポ基本テンプレート</Template>
  <TotalTime>0</TotalTime>
  <Words>400</Words>
  <Application>Microsoft Office PowerPoint</Application>
  <PresentationFormat>A4 210 x 297 mm</PresentationFormat>
  <Paragraphs>104</Paragraphs>
  <Slides>5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6" baseType="lpstr">
      <vt:lpstr>VLEDパワポ基本テンプレート</vt:lpstr>
      <vt:lpstr>勝手表彰に関するご照会</vt:lpstr>
      <vt:lpstr>１. 勝手表彰の概要</vt:lpstr>
      <vt:lpstr>2. 昨年度の受賞者</vt:lpstr>
      <vt:lpstr>３. スポンサー募集中</vt:lpstr>
      <vt:lpstr>PowerPoint プレゼンテーション</vt:lpstr>
    </vt:vector>
  </TitlesOfParts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2014-12-17T06:37:59Z</dcterms:created>
  <dcterms:modified xsi:type="dcterms:W3CDTF">2015-02-11T08:21:56Z</dcterms:modified>
</cp:coreProperties>
</file>