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5"/>
  </p:notesMasterIdLst>
  <p:handoutMasterIdLst>
    <p:handoutMasterId r:id="rId6"/>
  </p:handoutMasterIdLst>
  <p:sldIdLst>
    <p:sldId id="269" r:id="rId2"/>
    <p:sldId id="267" r:id="rId3"/>
    <p:sldId id="268" r:id="rId4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82" d="100"/>
          <a:sy n="82" d="100"/>
        </p:scale>
        <p:origin x="605" y="67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2015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2015.2.6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6912767" cy="560343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平成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年度のアウトプット（案）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　第</a:t>
            </a:r>
            <a:r>
              <a:rPr lang="en-US" altLang="ja-JP" dirty="0"/>
              <a:t>2</a:t>
            </a:r>
            <a:r>
              <a:rPr kumimoji="1" lang="ja-JP" altLang="en-US" dirty="0" smtClean="0"/>
              <a:t>回データガバナンス委員会資料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>
          <a:xfrm>
            <a:off x="8985448" y="205805"/>
            <a:ext cx="828873" cy="288032"/>
          </a:xfrm>
        </p:spPr>
        <p:txBody>
          <a:bodyPr anchor="ctr"/>
          <a:lstStyle/>
          <a:p>
            <a:r>
              <a:rPr kumimoji="1" lang="ja-JP" altLang="en-US" dirty="0" smtClean="0"/>
              <a:t>資料２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56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1. </a:t>
            </a:r>
            <a:r>
              <a:rPr lang="ja-JP" altLang="en-US" dirty="0" smtClean="0"/>
              <a:t>今年度の検討事項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146415" cy="5094311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kumimoji="1" lang="ja-JP" altLang="en-US" dirty="0" smtClean="0"/>
              <a:t>自治体におけるデータ公開時の課題検討</a:t>
            </a:r>
            <a:endParaRPr kumimoji="1" lang="en-US" altLang="ja-JP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dirty="0" smtClean="0"/>
              <a:t>対価性についての検討</a:t>
            </a:r>
            <a:endParaRPr kumimoji="1" lang="en-US" altLang="ja-JP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dirty="0" smtClean="0"/>
              <a:t>国有財産と財政法についての検討</a:t>
            </a:r>
            <a:endParaRPr kumimoji="1" lang="en-US" altLang="ja-JP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dirty="0" smtClean="0"/>
              <a:t>パーソナルデータの利用についての検討</a:t>
            </a:r>
            <a:endParaRPr kumimoji="1" lang="en-US" altLang="ja-JP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dirty="0" smtClean="0"/>
              <a:t>オープンデータガイドに関する周辺検討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082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en-US" altLang="ja-JP" dirty="0" smtClean="0"/>
              <a:t>. </a:t>
            </a:r>
            <a:r>
              <a:rPr lang="ja-JP" altLang="en-US" dirty="0" smtClean="0"/>
              <a:t>今年度のアウトプット（改定案）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146415" cy="531033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平成</a:t>
            </a:r>
            <a:r>
              <a:rPr lang="en-US" altLang="ja-JP" dirty="0"/>
              <a:t>26</a:t>
            </a:r>
            <a:r>
              <a:rPr lang="ja-JP" altLang="en-US" dirty="0"/>
              <a:t>年度データガバナンス委員会報告書</a:t>
            </a:r>
            <a:endParaRPr lang="en-US" altLang="ja-JP" dirty="0"/>
          </a:p>
          <a:p>
            <a:pPr marL="663670" lvl="1" indent="-457200">
              <a:buFont typeface="Wingdings" panose="05000000000000000000" pitchFamily="2" charset="2"/>
              <a:buChar char="u"/>
            </a:pPr>
            <a:r>
              <a:rPr lang="ja-JP" altLang="en-US" sz="2000" dirty="0"/>
              <a:t>オープンデータと公文書管理法・情報公開法との関係や、対価性の検討等、委員会で検討を行った内容について整理し、報告書としてとりまとめる。</a:t>
            </a:r>
            <a:endParaRPr lang="en-US" altLang="ja-JP" sz="2000" dirty="0"/>
          </a:p>
          <a:p>
            <a:pPr marL="663670" lvl="1" indent="-457200">
              <a:buFont typeface="Wingdings" panose="05000000000000000000" pitchFamily="2" charset="2"/>
              <a:buChar char="u"/>
            </a:pPr>
            <a:endParaRPr kumimoji="1"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dirty="0" smtClean="0"/>
              <a:t>パーソナルデータに関する提言</a:t>
            </a:r>
            <a:endParaRPr kumimoji="1" lang="en-US" altLang="ja-JP" dirty="0" smtClean="0"/>
          </a:p>
          <a:p>
            <a:pPr marL="663670" lvl="1" indent="-457200">
              <a:buFont typeface="Wingdings" panose="05000000000000000000" pitchFamily="2" charset="2"/>
              <a:buChar char="u"/>
            </a:pPr>
            <a:r>
              <a:rPr kumimoji="1" lang="ja-JP" altLang="en-US" sz="2000" dirty="0" smtClean="0"/>
              <a:t>議題</a:t>
            </a:r>
            <a:r>
              <a:rPr kumimoji="1" lang="en-US" altLang="ja-JP" sz="2000" dirty="0" smtClean="0"/>
              <a:t>4</a:t>
            </a:r>
            <a:r>
              <a:rPr kumimoji="1" lang="ja-JP" altLang="en-US" sz="2000" dirty="0" smtClean="0"/>
              <a:t>と</a:t>
            </a:r>
            <a:r>
              <a:rPr kumimoji="1" lang="ja-JP" altLang="en-US" sz="2000" dirty="0" smtClean="0"/>
              <a:t>関連し、民間からの要望について、提言を行う必要がある場合には、提言案を検討する。</a:t>
            </a:r>
            <a:endParaRPr kumimoji="1" lang="en-US" altLang="ja-JP" sz="2000" dirty="0" smtClean="0"/>
          </a:p>
          <a:p>
            <a:pPr marL="663670" lvl="1" indent="-457200">
              <a:buFont typeface="Wingdings" panose="05000000000000000000" pitchFamily="2" charset="2"/>
              <a:buChar char="u"/>
            </a:pPr>
            <a:endParaRPr kumimoji="1"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自治体向け</a:t>
            </a:r>
            <a:r>
              <a:rPr lang="ja-JP" altLang="en-US" dirty="0" smtClean="0"/>
              <a:t>オープンデータガイドの関係整理</a:t>
            </a:r>
            <a:endParaRPr lang="en-US" altLang="ja-JP" dirty="0"/>
          </a:p>
          <a:p>
            <a:pPr marL="663670" lvl="1" indent="-457200">
              <a:buFont typeface="Wingdings" panose="05000000000000000000" pitchFamily="2" charset="2"/>
              <a:buChar char="u"/>
            </a:pPr>
            <a:r>
              <a:rPr lang="ja-JP" altLang="en-US" sz="2000" dirty="0"/>
              <a:t>自治体が保有するデータをオープンにする際の</a:t>
            </a:r>
            <a:r>
              <a:rPr lang="ja-JP" altLang="en-US" sz="2000" dirty="0" smtClean="0"/>
              <a:t>参考として、複数のガイドが発行されている。</a:t>
            </a:r>
            <a:endParaRPr lang="en-US" altLang="ja-JP" sz="2000" dirty="0" smtClean="0"/>
          </a:p>
          <a:p>
            <a:pPr marL="752570" lvl="2" indent="-457200">
              <a:buFont typeface="Wingdings" panose="05000000000000000000" pitchFamily="2" charset="2"/>
              <a:buChar char="u"/>
            </a:pPr>
            <a:r>
              <a:rPr lang="ja-JP" altLang="en-US" sz="1700" dirty="0" smtClean="0"/>
              <a:t>当機構のオープンデータガイド、内閣</a:t>
            </a:r>
            <a:r>
              <a:rPr lang="ja-JP" altLang="en-US" sz="1700" dirty="0"/>
              <a:t>官房</a:t>
            </a:r>
            <a:r>
              <a:rPr lang="en-US" altLang="ja-JP" sz="1700" dirty="0"/>
              <a:t>IT</a:t>
            </a:r>
            <a:r>
              <a:rPr lang="ja-JP" altLang="en-US" sz="1700" dirty="0"/>
              <a:t>総合</a:t>
            </a:r>
            <a:r>
              <a:rPr lang="ja-JP" altLang="en-US" sz="1700" dirty="0" smtClean="0"/>
              <a:t>戦略室のガイド、</a:t>
            </a:r>
            <a:r>
              <a:rPr lang="en-US" altLang="ja-JP" sz="1700" dirty="0"/>
              <a:t>J-LIS</a:t>
            </a:r>
            <a:r>
              <a:rPr lang="ja-JP" altLang="en-US" sz="1700" dirty="0" smtClean="0"/>
              <a:t>のガイド等</a:t>
            </a:r>
            <a:endParaRPr lang="en-US" altLang="ja-JP" sz="1700" dirty="0"/>
          </a:p>
          <a:p>
            <a:pPr marL="663670" lvl="1" indent="-457200">
              <a:buFont typeface="Wingdings" panose="05000000000000000000" pitchFamily="2" charset="2"/>
              <a:buChar char="u"/>
            </a:pPr>
            <a:r>
              <a:rPr lang="ja-JP" altLang="en-US" sz="2000" dirty="0" smtClean="0"/>
              <a:t>これらの位置づけを整理し、自治体が目的に合わせて必要なガイドを参照できるようにする。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49108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203</Words>
  <Application>Microsoft Office PowerPoint</Application>
  <PresentationFormat>A4 210 x 297 mm</PresentationFormat>
  <Paragraphs>23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8" baseType="lpstr">
      <vt:lpstr>ＤＦＧ華康ゴシック体W5</vt:lpstr>
      <vt:lpstr>ＤＦＧ平成ゴシック体W3</vt:lpstr>
      <vt:lpstr>ＤＦＧ平成ゴシック体W7</vt:lpstr>
      <vt:lpstr>굴림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平成26年度のアウトプット（案）</vt:lpstr>
      <vt:lpstr>1. 今年度の検討事項</vt:lpstr>
      <vt:lpstr>2. 今年度のアウトプット（改定案）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2015-02-04T02:32:20Z</dcterms:modified>
</cp:coreProperties>
</file>