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0" r:id="rId2"/>
    <p:sldId id="823" r:id="rId3"/>
    <p:sldId id="824" r:id="rId4"/>
    <p:sldId id="825" r:id="rId5"/>
    <p:sldId id="826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81" r:id="rId15"/>
    <p:sldId id="273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784" r:id="rId24"/>
    <p:sldId id="785" r:id="rId25"/>
    <p:sldId id="788" r:id="rId26"/>
    <p:sldId id="787" r:id="rId27"/>
    <p:sldId id="807" r:id="rId28"/>
    <p:sldId id="808" r:id="rId29"/>
    <p:sldId id="809" r:id="rId30"/>
    <p:sldId id="793" r:id="rId31"/>
    <p:sldId id="794" r:id="rId32"/>
    <p:sldId id="796" r:id="rId33"/>
    <p:sldId id="797" r:id="rId34"/>
    <p:sldId id="798" r:id="rId35"/>
    <p:sldId id="799" r:id="rId36"/>
    <p:sldId id="800" r:id="rId37"/>
    <p:sldId id="801" r:id="rId38"/>
    <p:sldId id="802" r:id="rId39"/>
    <p:sldId id="287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824"/>
            <p14:sldId id="825"/>
            <p14:sldId id="826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807"/>
            <p14:sldId id="808"/>
            <p14:sldId id="809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A3D46-703B-4C2A-9447-89A1D8DB1AF4}" v="9" dt="2020-10-26T08:55:38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hyperlink" Target="https://www.kantei.go.jp/jp/forms/input_dataset_riyo_renraku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12. </a:t>
            </a:r>
            <a:r>
              <a:rPr kumimoji="1" lang="zh-TW" altLang="en-US" dirty="0"/>
              <a:t>公共施設一覧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68CFF2-9FB3-470A-ABD0-2CE909464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494" y="2869606"/>
            <a:ext cx="4276010" cy="2752048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zh-TW" altLang="en-US" dirty="0"/>
              <a:t>公共施設一覧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/>
          </a:bodyPr>
          <a:lstStyle/>
          <a:p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公共施設一覧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公共施設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064682" y="4012782"/>
            <a:ext cx="758028" cy="3739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57466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443696" y="1882438"/>
            <a:ext cx="897351" cy="2130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6257098" y="3441545"/>
            <a:ext cx="925926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79305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720061" y="2316270"/>
            <a:ext cx="986014" cy="1125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064682" y="4999950"/>
            <a:ext cx="758028" cy="290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80422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443696" y="5290457"/>
            <a:ext cx="1180869" cy="513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lnSpcReduction="10000"/>
          </a:bodyPr>
          <a:lstStyle/>
          <a:p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公共施設一覧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POI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電話番号・内線番号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147A711-19A4-4402-AC7B-D539E67D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76" y="1803719"/>
            <a:ext cx="8496300" cy="3639249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zh-TW" altLang="en-US" dirty="0"/>
              <a:t>公共施設一覧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4276725" y="2705100"/>
            <a:ext cx="1952625" cy="1402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3976688" y="1392077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5253038" y="1699854"/>
            <a:ext cx="259488" cy="1005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公共施設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公共施設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名称・名称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カナ・住所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に不明点があれば、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公共施設の種別ごとにデータが分かれている場合もあります。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どれを対象とすべきか？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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紹介したい（載せたい）ものを選定してください。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63947D0F-D833-4773-B67F-33A9F38A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953" y="4418406"/>
            <a:ext cx="2557082" cy="2034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288B2F-801E-4E10-8A92-72054E475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91" y="1929000"/>
            <a:ext cx="2518171" cy="200057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76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073247" y="514759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1126399" y="6453596"/>
            <a:ext cx="6882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※ </a:t>
            </a:r>
            <a:r>
              <a:rPr kumimoji="1" lang="ja-JP" altLang="en-US" sz="1200" dirty="0"/>
              <a:t>上記</a:t>
            </a:r>
            <a:r>
              <a:rPr kumimoji="1" lang="en-US" altLang="ja-JP" sz="1200" dirty="0"/>
              <a:t>Excel</a:t>
            </a:r>
            <a:r>
              <a:rPr kumimoji="1" lang="ja-JP" altLang="en-US" sz="1200" dirty="0"/>
              <a:t>データは「つくば市オープンデータ 公共施設マネジメント推進室 </a:t>
            </a:r>
            <a:r>
              <a:rPr kumimoji="1" lang="en-US" altLang="ja-JP" sz="1200" dirty="0"/>
              <a:t>CC BY</a:t>
            </a:r>
            <a:r>
              <a:rPr kumimoji="1" lang="ja-JP" altLang="en-US" sz="1200" dirty="0"/>
              <a:t>」を加工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https://www.city.tsukuba.lg.jp/1005656/1008066.html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2019061" y="4383320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062369" y="4029969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6448425" y="4981575"/>
            <a:ext cx="788554" cy="860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2019061" y="2981871"/>
            <a:ext cx="590789" cy="995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D450C28-D365-4185-BFB8-6B238FDBE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953" y="1933173"/>
            <a:ext cx="2557082" cy="203149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94AA3-3FE9-43FC-9DBA-31268BBB706E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D8A3562A-C648-4F8A-8174-D60F7C345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9" y="3010441"/>
            <a:ext cx="4083749" cy="226188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244145" y="36829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51A4C4B-E855-49C6-AB0A-1795A1D399EB}"/>
              </a:ext>
            </a:extLst>
          </p:cNvPr>
          <p:cNvSpPr/>
          <p:nvPr/>
        </p:nvSpPr>
        <p:spPr>
          <a:xfrm>
            <a:off x="67786" y="4022165"/>
            <a:ext cx="159428" cy="1421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96A8ABA-E66E-4588-9579-3885DDED7442}"/>
              </a:ext>
            </a:extLst>
          </p:cNvPr>
          <p:cNvSpPr/>
          <p:nvPr/>
        </p:nvSpPr>
        <p:spPr>
          <a:xfrm>
            <a:off x="274519" y="3153175"/>
            <a:ext cx="230306" cy="1328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8BF0426-7616-4663-AE46-8FBCD661AB6D}"/>
              </a:ext>
            </a:extLst>
          </p:cNvPr>
          <p:cNvSpPr/>
          <p:nvPr/>
        </p:nvSpPr>
        <p:spPr>
          <a:xfrm>
            <a:off x="93544" y="3286018"/>
            <a:ext cx="159428" cy="2386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2FD364C-AF69-4361-8A09-318529D4E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284" y="3020091"/>
            <a:ext cx="4131754" cy="22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E0017BF0-AF49-4FBF-AE2E-4CD58D1B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047" y="5023702"/>
            <a:ext cx="2607755" cy="176936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3EAC251-A547-45BF-B718-9D1FEF88A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048" y="2909996"/>
            <a:ext cx="2607755" cy="17693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55ABDD4-C3B6-4176-80F7-776F18041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29" y="2893903"/>
            <a:ext cx="2797746" cy="180155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</a:t>
            </a:r>
            <a:r>
              <a:rPr kumimoji="1" lang="en-US" altLang="ja-JP" sz="1400" dirty="0" err="1"/>
              <a:t>jis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90489" y="350940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253937" y="349730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flipH="1">
            <a:off x="6464925" y="4679360"/>
            <a:ext cx="1" cy="3443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997040" y="3740692"/>
            <a:ext cx="489610" cy="7883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997040" y="5829086"/>
            <a:ext cx="489610" cy="1446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E0950A-716D-4788-A679-C4A15FEED7F4}"/>
              </a:ext>
            </a:extLst>
          </p:cNvPr>
          <p:cNvSpPr/>
          <p:nvPr/>
        </p:nvSpPr>
        <p:spPr>
          <a:xfrm>
            <a:off x="2933700" y="3607391"/>
            <a:ext cx="586602" cy="9783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3315475" y="4611662"/>
            <a:ext cx="2269" cy="4008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DB4073B9-B8FA-4DA7-A0C0-030A55E64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66" y="2843669"/>
            <a:ext cx="2603218" cy="176799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4268609" y="3685564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325126" y="3804537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F4309BC0-9880-4EFA-9441-5099FE2EC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866" y="5012496"/>
            <a:ext cx="2607755" cy="17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25EEE932-0C6F-44BB-BB35-D30B28A1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889" y="5012654"/>
            <a:ext cx="2607755" cy="176936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EC73461-4E43-476E-A556-EAF939F4C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890" y="2813644"/>
            <a:ext cx="2607755" cy="17693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0CBC999-C093-4F1D-B4BB-E63360B06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782" y="2818041"/>
            <a:ext cx="2610326" cy="1771936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推奨データセットのフォーマットシートに、住所を転記します。</a:t>
            </a:r>
          </a:p>
          <a:p>
            <a:r>
              <a:rPr lang="ja-JP" altLang="en-US" dirty="0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5292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254855" y="347283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5" idx="2"/>
            <a:endCxn id="21" idx="0"/>
          </p:cNvCxnSpPr>
          <p:nvPr/>
        </p:nvCxnSpPr>
        <p:spPr>
          <a:xfrm flipH="1">
            <a:off x="6629767" y="4583008"/>
            <a:ext cx="1" cy="4296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896201" y="3733800"/>
            <a:ext cx="457100" cy="84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2889491" y="3529299"/>
            <a:ext cx="539509" cy="806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3FD703E-81A6-4FAB-8B37-3B8C2CFFCF35}"/>
              </a:ext>
            </a:extLst>
          </p:cNvPr>
          <p:cNvSpPr/>
          <p:nvPr/>
        </p:nvSpPr>
        <p:spPr>
          <a:xfrm>
            <a:off x="6896201" y="5931480"/>
            <a:ext cx="457100" cy="84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D125BD2-3D03-412B-B29C-F77C4894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01" y="2864007"/>
            <a:ext cx="2607755" cy="176936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3431879" y="4633371"/>
            <a:ext cx="0" cy="3146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4026483" y="3838464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4083000" y="3957437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7DA0F0B3-D3A5-4A80-8A91-4966F3ED6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001" y="4948004"/>
            <a:ext cx="2607755" cy="17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314846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138D8CE-CFA4-467A-8196-01DEE6CBC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75" y="2679248"/>
            <a:ext cx="3387466" cy="229839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得られたフォルダにある「地理院マップシート</a:t>
            </a:r>
            <a:r>
              <a:rPr kumimoji="1" lang="en-US" altLang="ja-JP" sz="1400" dirty="0"/>
              <a:t>.</a:t>
            </a:r>
            <a:r>
              <a:rPr kumimoji="1" lang="en-US" altLang="ja-JP" sz="1400" dirty="0" err="1"/>
              <a:t>xls</a:t>
            </a:r>
            <a:r>
              <a:rPr kumimoji="1" lang="ja-JP" altLang="en-US" sz="1400" dirty="0"/>
              <a:t>」を</a:t>
            </a:r>
            <a:br>
              <a:rPr kumimoji="1" lang="en-US" altLang="ja-JP" sz="1400" dirty="0"/>
            </a:br>
            <a:r>
              <a:rPr kumimoji="1" lang="en-US" altLang="ja-JP" sz="1400" dirty="0"/>
              <a:t>     </a:t>
            </a:r>
            <a:r>
              <a:rPr kumimoji="1" lang="ja-JP" altLang="en-US" sz="1400" dirty="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679249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443654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277489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356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地理院マップシートの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列に「住所」と入力し</a:t>
            </a:r>
            <a:br>
              <a:rPr kumimoji="1" lang="ja-JP" altLang="en-US" sz="1400" dirty="0"/>
            </a:br>
            <a:r>
              <a:rPr kumimoji="1" lang="ja-JP" altLang="en-US" sz="1400" dirty="0"/>
              <a:t>     マップシートの</a:t>
            </a:r>
            <a:r>
              <a:rPr kumimoji="1" lang="en-US" altLang="ja-JP" sz="1400" dirty="0"/>
              <a:t>R</a:t>
            </a:r>
            <a:r>
              <a:rPr kumimoji="1" lang="ja-JP" altLang="en-US" sz="1400" dirty="0"/>
              <a:t>列「タイトル」に名称を、</a:t>
            </a:r>
            <a:br>
              <a:rPr kumimoji="1" lang="ja-JP" altLang="en-US" sz="1400" dirty="0"/>
            </a:br>
            <a:r>
              <a:rPr kumimoji="1" lang="ja-JP" altLang="en-US" sz="1400" dirty="0"/>
              <a:t>     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列「住所」に住所を転記します。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133810" y="5405579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353344" y="3463059"/>
            <a:ext cx="755543" cy="20764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694017" y="3670703"/>
            <a:ext cx="1414870" cy="1139421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603322" y="308223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371418" y="5128580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 flipH="1">
            <a:off x="7731116" y="3359237"/>
            <a:ext cx="118428" cy="1038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535465" y="4676111"/>
            <a:ext cx="318456" cy="58648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770384" y="3323965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16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0B2A541E-4CBE-4046-B836-C5BAB8F62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74" y="3260236"/>
            <a:ext cx="3380423" cy="22936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B0C128A-527E-4518-83DA-15F6E9C29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60" y="3233534"/>
            <a:ext cx="3380423" cy="229362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2939593" y="3598070"/>
            <a:ext cx="775158" cy="11668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951296" y="4234617"/>
            <a:ext cx="926688" cy="1099383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496937" y="4329950"/>
            <a:ext cx="596224" cy="31249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600049" y="4804177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409674" y="4031802"/>
            <a:ext cx="458256" cy="1562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2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971898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(5)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  <a:br>
              <a:rPr lang="ja-JP" altLang="en-US" dirty="0"/>
            </a:b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電話番号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利用可能曜日</a:t>
            </a:r>
            <a:br>
              <a:rPr lang="en-US" altLang="ja-JP" dirty="0"/>
            </a:br>
            <a:r>
              <a:rPr lang="en-US" altLang="ja-JP" dirty="0"/>
              <a:t>-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zh-TW" altLang="en-US" dirty="0"/>
              <a:t>公共施設一覧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AB04460B-565C-4309-AFCF-808E48E5B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855" y="5058168"/>
            <a:ext cx="3224784" cy="178612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7628066-BFFD-40F5-A764-7A6B83C9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329" y="4057642"/>
            <a:ext cx="3481509" cy="23622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55325DE-FCC9-4CA6-B977-B0C4B388C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51" y="3047039"/>
            <a:ext cx="3224784" cy="178612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推奨データセットに基づくデータの末尾に転記します（背景が灰色になっていてもかまいません）。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</a:t>
            </a:r>
            <a:r>
              <a:rPr lang="zh-TW" altLang="en-US" dirty="0"/>
              <a:t>公共施設</a:t>
            </a:r>
            <a:r>
              <a:rPr lang="ja-JP" altLang="en-US" dirty="0"/>
              <a:t>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355716" y="3705046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322210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209186" y="447515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929977" y="5300891"/>
            <a:ext cx="2701659" cy="1941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341633" y="6585193"/>
            <a:ext cx="3230367" cy="1139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448050" y="4665525"/>
            <a:ext cx="2481927" cy="73246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ED5C2E-4A8F-46EA-B98A-F9D014DC9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1" y="2854698"/>
            <a:ext cx="7984178" cy="386373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表示されたウィンドウの入力欄に、修正対象の公共施設の名称を入力します。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981345" y="312515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7121844" y="3330721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7121844" y="3792637"/>
            <a:ext cx="1357465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2745370" y="5441835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アイアイモール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3879630" y="6136379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148738" y="313154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794158" y="30745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8222378" y="35387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2695396" y="529429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3735873" y="5882463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436855-9564-4092-BB98-CE65D75EB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20" y="2901958"/>
            <a:ext cx="7682960" cy="385133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</a:t>
            </a:r>
            <a:r>
              <a:rPr lang="zh-TW" altLang="en-US" dirty="0"/>
              <a:t>公共施設</a:t>
            </a:r>
            <a:r>
              <a:rPr lang="ja-JP" altLang="en-US" dirty="0"/>
              <a:t>の住所から計算しましょう）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850479" y="4292867"/>
            <a:ext cx="7452565" cy="1251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840955" y="4360360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</a:t>
            </a:r>
            <a:r>
              <a:rPr lang="zh-TW" altLang="en-US" dirty="0"/>
              <a:t>公共施設</a:t>
            </a:r>
            <a:r>
              <a:rPr lang="ja-JP" altLang="en-US" dirty="0"/>
              <a:t>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2B48540-467C-4CD9-8E09-932E9398E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1" y="2854698"/>
            <a:ext cx="7984178" cy="3863736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008446F-84AC-4F99-B1FE-1BA9AE46CA61}"/>
              </a:ext>
            </a:extLst>
          </p:cNvPr>
          <p:cNvSpPr/>
          <p:nvPr/>
        </p:nvSpPr>
        <p:spPr>
          <a:xfrm>
            <a:off x="981345" y="312515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A90C610-94B4-4E32-BD61-B58C53D46AE0}"/>
              </a:ext>
            </a:extLst>
          </p:cNvPr>
          <p:cNvSpPr/>
          <p:nvPr/>
        </p:nvSpPr>
        <p:spPr>
          <a:xfrm>
            <a:off x="7121844" y="3330721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CC50333-77AB-4636-90B9-D63EC0A0199B}"/>
              </a:ext>
            </a:extLst>
          </p:cNvPr>
          <p:cNvSpPr/>
          <p:nvPr/>
        </p:nvSpPr>
        <p:spPr>
          <a:xfrm>
            <a:off x="7121844" y="3792637"/>
            <a:ext cx="1357465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468CE4-1D0E-48A9-9660-E7D5B5F3DC4E}"/>
              </a:ext>
            </a:extLst>
          </p:cNvPr>
          <p:cNvSpPr txBox="1"/>
          <p:nvPr/>
        </p:nvSpPr>
        <p:spPr>
          <a:xfrm>
            <a:off x="2745370" y="5441835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アイアイモール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6C36065-BE8E-48C5-89D0-AFFE94978548}"/>
              </a:ext>
            </a:extLst>
          </p:cNvPr>
          <p:cNvSpPr/>
          <p:nvPr/>
        </p:nvSpPr>
        <p:spPr>
          <a:xfrm>
            <a:off x="3879630" y="6136379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2D77C84-ECDC-4990-AB46-46ED16DCAEA4}"/>
              </a:ext>
            </a:extLst>
          </p:cNvPr>
          <p:cNvSpPr txBox="1"/>
          <p:nvPr/>
        </p:nvSpPr>
        <p:spPr>
          <a:xfrm>
            <a:off x="1148738" y="313154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69AF78-F975-4CDF-94E0-AB0A040F2800}"/>
              </a:ext>
            </a:extLst>
          </p:cNvPr>
          <p:cNvSpPr txBox="1"/>
          <p:nvPr/>
        </p:nvSpPr>
        <p:spPr>
          <a:xfrm>
            <a:off x="6794158" y="30745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7A7478-6E90-46F0-8EFC-E8E52F81CA95}"/>
              </a:ext>
            </a:extLst>
          </p:cNvPr>
          <p:cNvSpPr txBox="1"/>
          <p:nvPr/>
        </p:nvSpPr>
        <p:spPr>
          <a:xfrm>
            <a:off x="8222378" y="35387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2445EDC-C04E-468F-9BC6-CA7FA4E707FD}"/>
              </a:ext>
            </a:extLst>
          </p:cNvPr>
          <p:cNvSpPr txBox="1"/>
          <p:nvPr/>
        </p:nvSpPr>
        <p:spPr>
          <a:xfrm>
            <a:off x="2695396" y="529429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D84E073-392C-47A6-A6E0-4CD8F1C25DF3}"/>
              </a:ext>
            </a:extLst>
          </p:cNvPr>
          <p:cNvSpPr txBox="1"/>
          <p:nvPr/>
        </p:nvSpPr>
        <p:spPr>
          <a:xfrm>
            <a:off x="3735873" y="5882463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039506-E451-4CE8-AA01-35FCDE2B0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20" y="2410041"/>
            <a:ext cx="7682960" cy="385791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675373" y="3770154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355404" y="360108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799250" y="5042235"/>
            <a:ext cx="1424185" cy="1804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752026" y="482291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～推奨データセットに基づくデータ加工手順～</a:t>
            </a:r>
          </a:p>
          <a:p>
            <a:r>
              <a:rPr kumimoji="1" lang="ja-JP" altLang="en-US" sz="2000" dirty="0"/>
              <a:t>（基本編</a:t>
            </a:r>
            <a:r>
              <a:rPr kumimoji="1" lang="en-US" altLang="ja-JP" sz="2000" dirty="0"/>
              <a:t>12. </a:t>
            </a:r>
            <a:r>
              <a:rPr kumimoji="1" lang="zh-TW" altLang="en-US" sz="2000" dirty="0"/>
              <a:t>公共施設一覧</a:t>
            </a:r>
            <a:r>
              <a:rPr kumimoji="1" lang="ja-JP" altLang="en-US" sz="2000" dirty="0"/>
              <a:t>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32910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lang="ja-JP" altLang="en-US" sz="1600" dirty="0"/>
              <a:t>公共施設情報や</a:t>
            </a:r>
            <a:r>
              <a:rPr lang="zh-TW" altLang="en-US" sz="1600" dirty="0"/>
              <a:t>公共施設</a:t>
            </a:r>
            <a:r>
              <a:rPr lang="ja-JP" altLang="en-US" sz="1600" dirty="0"/>
              <a:t>情報を推奨データセットに基づいて公開することにより、子供とお出かけ情報サイト「いこーよ」に取り込まれました。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</a:t>
            </a:r>
            <a:r>
              <a:rPr lang="ja-JP" altLang="en-US" sz="1600"/>
              <a:t>なりました。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4766</Words>
  <Application>Microsoft Office PowerPoint</Application>
  <PresentationFormat>画面に合わせる (4:3)</PresentationFormat>
  <Paragraphs>411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名称_カナ①</vt:lpstr>
      <vt:lpstr>3.3 データの転記 (2) 名称_カナ②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(5)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2020-10-16T02:51:52Z</dcterms:created>
  <dcterms:modified xsi:type="dcterms:W3CDTF">2021-02-17T00:39:48Z</dcterms:modified>
</cp:coreProperties>
</file>