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823" r:id="rId3"/>
    <p:sldId id="824" r:id="rId4"/>
    <p:sldId id="825" r:id="rId5"/>
    <p:sldId id="826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84" r:id="rId24"/>
    <p:sldId id="785" r:id="rId25"/>
    <p:sldId id="788" r:id="rId26"/>
    <p:sldId id="787" r:id="rId27"/>
    <p:sldId id="807" r:id="rId28"/>
    <p:sldId id="808" r:id="rId29"/>
    <p:sldId id="809" r:id="rId30"/>
    <p:sldId id="793" r:id="rId31"/>
    <p:sldId id="794" r:id="rId32"/>
    <p:sldId id="796" r:id="rId33"/>
    <p:sldId id="797" r:id="rId34"/>
    <p:sldId id="798" r:id="rId35"/>
    <p:sldId id="799" r:id="rId36"/>
    <p:sldId id="800" r:id="rId37"/>
    <p:sldId id="801" r:id="rId38"/>
    <p:sldId id="802" r:id="rId39"/>
    <p:sldId id="287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807"/>
            <p14:sldId id="808"/>
            <p14:sldId id="809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0B29B-6828-46E5-ACAA-A6FE1C844E23}" v="117" dt="2020-10-22T00:37:10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hyperlink" Target="https://www.kantei.go.jp/jp/forms/input_dataset_riyo_renraku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181350" y="3669365"/>
            <a:ext cx="5645944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6. </a:t>
            </a:r>
            <a:r>
              <a:rPr kumimoji="1" lang="ja-JP" altLang="en-US" dirty="0"/>
              <a:t>イベント</a:t>
            </a:r>
            <a:r>
              <a:rPr kumimoji="1" lang="zh-TW" altLang="en-US" dirty="0"/>
              <a:t>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7DCFA1-0EC6-49F4-8741-7100032D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48" y="2476382"/>
            <a:ext cx="4223543" cy="2903933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ja-JP" altLang="en-US" dirty="0"/>
              <a:t>イベント</a:t>
            </a:r>
            <a:r>
              <a:rPr lang="zh-TW" altLang="en-US" dirty="0"/>
              <a:t>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開催日・終了日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説明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場所名称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料金（基本・詳細）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所属する地方公共団体が管理するイベントデータに、これらの項目があるか確認しましょう。必須項目に不足がある場合、調査することが望ましいです。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64682" y="3143796"/>
            <a:ext cx="758028" cy="1553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431786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43696" y="1739563"/>
            <a:ext cx="897351" cy="1404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624565" y="3619500"/>
            <a:ext cx="634719" cy="1515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650175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941925" y="2173395"/>
            <a:ext cx="764150" cy="1446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64682" y="4696821"/>
            <a:ext cx="758028" cy="4459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51847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43696" y="5142753"/>
            <a:ext cx="1180869" cy="375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項目（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・都道府県コード・市町村コード）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開始日・終了日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連絡先電話番号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連絡先内線番号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参加申し込み終了日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参加申し込み終了時間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150D3D0-9131-4C3D-8D7B-AA91AA730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51" y="1994261"/>
            <a:ext cx="6868097" cy="3478340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イベント</a:t>
            </a:r>
            <a:r>
              <a:rPr lang="zh-TW" altLang="en-US" dirty="0"/>
              <a:t>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5521463" y="2733674"/>
            <a:ext cx="2079487" cy="161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4211960" y="1524559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5747798" y="1832336"/>
            <a:ext cx="813409" cy="901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所属する地方公共団体が管理するイベントデータ（素材データ）を取得してください。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イベント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カナ（イベント名の読み方）・開催日・終了日・開始時間・終了時間・説明・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場所名称・住所に不明点があれば、調査しておきましょう。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まずイベント名を転記し、そのあと残りの項目を転記するのがよいでしょう。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4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75E9EA3F-E4C9-4582-90EE-4ECC68B46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775" y="4326345"/>
            <a:ext cx="3269436" cy="18511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899F656-2CD1-4F7B-9652-ABB574943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914814"/>
            <a:ext cx="3315834" cy="187610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イベント名①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推奨データセットのフォーマットシートに、イベント名を転記します。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449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イベント名の一番上の項目を選択します。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1452" y="494858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650709" y="6304617"/>
            <a:ext cx="774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※ </a:t>
            </a:r>
            <a:r>
              <a:rPr kumimoji="1" lang="ja-JP" altLang="en-US" sz="1400" dirty="0"/>
              <a:t>上記</a:t>
            </a:r>
            <a:r>
              <a:rPr kumimoji="1" lang="en-US" altLang="ja-JP" sz="1400" dirty="0"/>
              <a:t>Excel</a:t>
            </a:r>
            <a:r>
              <a:rPr kumimoji="1" lang="ja-JP" altLang="en-US" sz="1400" dirty="0"/>
              <a:t>データは「豊橋市 観光情報</a:t>
            </a:r>
            <a:r>
              <a:rPr kumimoji="1" lang="en-US" altLang="ja-JP" sz="1400" dirty="0"/>
              <a:t>[</a:t>
            </a:r>
            <a:r>
              <a:rPr kumimoji="1" lang="ja-JP" altLang="en-US" sz="1400" dirty="0"/>
              <a:t>イベント</a:t>
            </a:r>
            <a:r>
              <a:rPr kumimoji="1" lang="en-US" altLang="ja-JP" sz="1400" dirty="0"/>
              <a:t>]</a:t>
            </a:r>
            <a:r>
              <a:rPr kumimoji="1" lang="ja-JP" altLang="en-US" sz="1400" dirty="0"/>
              <a:t>（オープンデータ）</a:t>
            </a:r>
            <a:r>
              <a:rPr kumimoji="1" lang="en-US" altLang="ja-JP" sz="1400" dirty="0"/>
              <a:t>CC BY</a:t>
            </a:r>
            <a:r>
              <a:rPr kumimoji="1" lang="ja-JP" altLang="en-US" sz="1400" dirty="0"/>
              <a:t>」を加工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https://www.city.toyohashi.lg.jp/17204.htm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845098" y="433628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296024" y="3900751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5363994" y="4876801"/>
            <a:ext cx="855831" cy="1203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624468" y="2405600"/>
            <a:ext cx="670932" cy="1661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C820159-45AE-43CA-808C-6F7F8F2DA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88" y="1950089"/>
            <a:ext cx="3272123" cy="185137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28B1C1-B536-44F9-9E11-A123EC27235F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イベント名②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推奨データセットのフォーマットシートに、イベント名を転記します。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161641" y="366555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80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推奨データセットシートの「イベント名称」列の一番上を選択し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EA2B2A-4943-438B-BCC2-74846350C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0" y="2994229"/>
            <a:ext cx="3948287" cy="20063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D844314-83F4-486C-93C0-81F40135C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51" y="2994229"/>
            <a:ext cx="3987927" cy="2026539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13840C3-CD07-4F69-81B8-2F4D300A02FC}"/>
              </a:ext>
            </a:extLst>
          </p:cNvPr>
          <p:cNvSpPr/>
          <p:nvPr/>
        </p:nvSpPr>
        <p:spPr>
          <a:xfrm>
            <a:off x="115211" y="3858335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1585EB4-55D1-423D-9DEA-CD7ADA388F8C}"/>
              </a:ext>
            </a:extLst>
          </p:cNvPr>
          <p:cNvSpPr/>
          <p:nvPr/>
        </p:nvSpPr>
        <p:spPr>
          <a:xfrm>
            <a:off x="303094" y="3086100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8E877F5-82B4-4747-BE19-D0B700E656D5}"/>
              </a:ext>
            </a:extLst>
          </p:cNvPr>
          <p:cNvSpPr/>
          <p:nvPr/>
        </p:nvSpPr>
        <p:spPr>
          <a:xfrm>
            <a:off x="122119" y="3218943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1B212DCA-B8C8-4761-8F5C-B47E33790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72" y="4962953"/>
            <a:ext cx="3668744" cy="175155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1BD590F-4A01-41B7-BF15-83DE799C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072" y="2827792"/>
            <a:ext cx="3668744" cy="17515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5F82CC8-8931-4282-99CB-112668F8E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76" y="2826368"/>
            <a:ext cx="3679437" cy="175665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イベント名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推奨データセットのフォーマットシートに、イベント名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7016" y="344576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61110" y="360237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</p:cNvCxnSpPr>
          <p:nvPr/>
        </p:nvCxnSpPr>
        <p:spPr>
          <a:xfrm>
            <a:off x="6656818" y="4595431"/>
            <a:ext cx="0" cy="3404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174492" y="3397412"/>
            <a:ext cx="826381" cy="9970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250458" y="5507154"/>
            <a:ext cx="750416" cy="18879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2404558" y="3804870"/>
            <a:ext cx="805368" cy="1348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12CBEDA-34A6-48E2-A346-6D21EEE1E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87" y="2817846"/>
            <a:ext cx="3668744" cy="175155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イベント名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推奨データセットのフォーマットシートに、イベント名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3617869" y="3429000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3674386" y="3547973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3258959" y="4569398"/>
            <a:ext cx="0" cy="4683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16DBDABA-F9D4-4304-B393-10F4D2E74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587" y="5037741"/>
            <a:ext cx="3668744" cy="17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5BD8EB8F-4B35-42CB-8D76-074B31F6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715" y="4921141"/>
            <a:ext cx="3675793" cy="17409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E43425E-4FC2-4C2E-999D-B9537D191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715" y="2768298"/>
            <a:ext cx="3675793" cy="17409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D9B7653-BF2C-4DC9-B98A-AAAC94117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03" y="2768298"/>
            <a:ext cx="3675793" cy="1740980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9885" y="34728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22" idx="0"/>
          </p:cNvCxnSpPr>
          <p:nvPr/>
        </p:nvCxnSpPr>
        <p:spPr>
          <a:xfrm>
            <a:off x="6660612" y="4509278"/>
            <a:ext cx="0" cy="4118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681058" y="3333751"/>
            <a:ext cx="738917" cy="952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681059" y="5481569"/>
            <a:ext cx="738916" cy="10798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2443108" y="3848101"/>
            <a:ext cx="785867" cy="13743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81F9FC2-DA81-4A44-ADED-9017C566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692" y="2878741"/>
            <a:ext cx="3676207" cy="174360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3432589" y="4622348"/>
            <a:ext cx="207" cy="4809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4105834" y="3521321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4162351" y="3640294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E9EA05CB-0992-4EE0-AEA5-8A4240C9D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692" y="5103272"/>
            <a:ext cx="3675793" cy="17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5C28840-B84D-49C1-824B-0AD961FAB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91" y="2575416"/>
            <a:ext cx="3892530" cy="245100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 </a:t>
            </a:r>
            <a:r>
              <a:rPr kumimoji="1" lang="ja-JP" altLang="en-US" sz="1400"/>
              <a:t>得られたフォルダにある「地理院マップシート</a:t>
            </a:r>
            <a:r>
              <a:rPr kumimoji="1" lang="en-US" altLang="ja-JP" sz="1400"/>
              <a:t>.</a:t>
            </a:r>
            <a:r>
              <a:rPr kumimoji="1" lang="en-US" altLang="ja-JP" sz="1400" err="1"/>
              <a:t>xls</a:t>
            </a:r>
            <a:r>
              <a:rPr kumimoji="1" lang="ja-JP" altLang="en-US" sz="1400"/>
              <a:t>」を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421061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185466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0193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地理院マップシートの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列に「住所」と入力し</a:t>
            </a:r>
            <a:br>
              <a:rPr kumimoji="1" lang="ja-JP" altLang="en-US" sz="1400" dirty="0"/>
            </a:br>
            <a:r>
              <a:rPr kumimoji="1" lang="ja-JP" altLang="en-US" sz="1400" dirty="0"/>
              <a:t>     マップシートの</a:t>
            </a:r>
            <a:r>
              <a:rPr kumimoji="1" lang="en-US" altLang="ja-JP" sz="1400" dirty="0"/>
              <a:t>R</a:t>
            </a:r>
            <a:r>
              <a:rPr kumimoji="1" lang="ja-JP" altLang="en-US" sz="1400" dirty="0"/>
              <a:t>列「タイトル」にイベント名を、</a:t>
            </a:r>
            <a:br>
              <a:rPr kumimoji="1" lang="ja-JP" altLang="en-US" sz="1400" dirty="0"/>
            </a:br>
            <a:r>
              <a:rPr kumimoji="1" lang="ja-JP" altLang="en-US" sz="1400" dirty="0"/>
              <a:t>     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列「住所」に住所を転記します。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086185" y="5650509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イベント名①②と同じです。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755873" y="3557369"/>
            <a:ext cx="848575" cy="20434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989870" y="3761711"/>
            <a:ext cx="778934" cy="1081671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935091" y="309979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414157" y="5346181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 flipH="1">
            <a:off x="8180161" y="3376792"/>
            <a:ext cx="1152" cy="180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453606" y="4769114"/>
            <a:ext cx="502799" cy="65133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904387" y="3876544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E6F78E94-B83D-4D66-ADD3-BD15D528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31" y="3150952"/>
            <a:ext cx="3856482" cy="24283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C7A8FAD-7A81-4F2B-BBA3-15C055269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73" y="3150952"/>
            <a:ext cx="3856482" cy="24283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3271471" y="3575163"/>
            <a:ext cx="962098" cy="1791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852471" y="4346236"/>
            <a:ext cx="1072204" cy="1016339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362904" y="4364838"/>
            <a:ext cx="621051" cy="35808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475419" y="4841452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65259" y="4077072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396108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(6)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開始日・終了日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開始時間・終了時間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連絡先電話番号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連絡先内線番号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利用可能曜日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参加申し込み終了日</a:t>
            </a:r>
            <a:br>
              <a:rPr lang="en-US" altLang="ja-JP"/>
            </a:br>
            <a:r>
              <a:rPr lang="en-US" altLang="ja-JP"/>
              <a:t>- </a:t>
            </a:r>
            <a:r>
              <a:rPr lang="ja-JP" altLang="en-US"/>
              <a:t>参加</a:t>
            </a:r>
            <a:r>
              <a:rPr lang="ja-JP" altLang="en-US" dirty="0"/>
              <a:t>申し込み終了時間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イベント</a:t>
            </a:r>
            <a:r>
              <a:rPr lang="zh-TW" altLang="en-US" dirty="0"/>
              <a:t>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B10D8A99-212F-4CB1-A13F-BCB186F9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63" y="5071926"/>
            <a:ext cx="3655600" cy="173507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E651AD3-F068-4B39-9992-4355D0D6E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225" y="4012823"/>
            <a:ext cx="3731839" cy="17673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F45644-3034-472D-B9D4-88708A72C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94" y="3058137"/>
            <a:ext cx="3604470" cy="167981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推奨データセットに基づくデータの末尾に転記します（背景が灰色になっていてもかまいません）。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543041" y="3277168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228720" y="4714249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678735"/>
            <a:ext cx="619987" cy="912440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251780" y="3874324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284619" y="4579201"/>
            <a:ext cx="3477339" cy="2385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200150" y="6510504"/>
            <a:ext cx="3528447" cy="1439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058411" y="4536186"/>
            <a:ext cx="2226208" cy="1622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8053736-9A3A-4F8B-8AE7-802510143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54" y="3328899"/>
            <a:ext cx="6486144" cy="294970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表示されたウィンドウの入力欄に、修正対象の施設のイベント名を入力します。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583526" y="353258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6551045" y="3644345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6598669" y="4077686"/>
            <a:ext cx="1120829" cy="1691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3432050" y="5364277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花しょうぶまつり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4329113" y="5955406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750919" y="353897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223359" y="338819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7575379" y="383329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3348353" y="521044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4185356" y="5701490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38B48C-2231-4BA0-91BC-4A073B818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67" y="3025605"/>
            <a:ext cx="6203442" cy="294436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1581151" y="4295775"/>
            <a:ext cx="5981700" cy="1142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1581150" y="4348648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表示されたウィンドウの入力欄に、修正対象の施設のイベント名を入力します。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EA866C-692F-4C3B-998A-7D35A7CD9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54" y="3328899"/>
            <a:ext cx="6486144" cy="2949702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B04662B-AAB4-49A1-80EB-358246531EA7}"/>
              </a:ext>
            </a:extLst>
          </p:cNvPr>
          <p:cNvSpPr/>
          <p:nvPr/>
        </p:nvSpPr>
        <p:spPr>
          <a:xfrm>
            <a:off x="1583526" y="353258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00B970E-D7B9-44C6-A1A1-B1BBA9BFC51C}"/>
              </a:ext>
            </a:extLst>
          </p:cNvPr>
          <p:cNvSpPr/>
          <p:nvPr/>
        </p:nvSpPr>
        <p:spPr>
          <a:xfrm>
            <a:off x="6551045" y="3644345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2266660-31D8-410B-95DB-C07850F69E29}"/>
              </a:ext>
            </a:extLst>
          </p:cNvPr>
          <p:cNvSpPr/>
          <p:nvPr/>
        </p:nvSpPr>
        <p:spPr>
          <a:xfrm>
            <a:off x="6598669" y="4077686"/>
            <a:ext cx="1120829" cy="1691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33F2C5F-8BAE-43D2-8B53-E52429AB279E}"/>
              </a:ext>
            </a:extLst>
          </p:cNvPr>
          <p:cNvSpPr txBox="1"/>
          <p:nvPr/>
        </p:nvSpPr>
        <p:spPr>
          <a:xfrm>
            <a:off x="3432050" y="5364277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花しょうぶまつり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A2D20AD-923A-4BB3-9634-92DDC8B5E008}"/>
              </a:ext>
            </a:extLst>
          </p:cNvPr>
          <p:cNvSpPr/>
          <p:nvPr/>
        </p:nvSpPr>
        <p:spPr>
          <a:xfrm>
            <a:off x="4329113" y="5955406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74A48C-1BC3-4296-A2FA-28A64B5BCECA}"/>
              </a:ext>
            </a:extLst>
          </p:cNvPr>
          <p:cNvSpPr txBox="1"/>
          <p:nvPr/>
        </p:nvSpPr>
        <p:spPr>
          <a:xfrm>
            <a:off x="1750919" y="353897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2DE704-BC4C-4591-8CDB-24F560CE8653}"/>
              </a:ext>
            </a:extLst>
          </p:cNvPr>
          <p:cNvSpPr txBox="1"/>
          <p:nvPr/>
        </p:nvSpPr>
        <p:spPr>
          <a:xfrm>
            <a:off x="6223359" y="338819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DDC438-D4B5-4C95-8780-5AB8DFE50571}"/>
              </a:ext>
            </a:extLst>
          </p:cNvPr>
          <p:cNvSpPr txBox="1"/>
          <p:nvPr/>
        </p:nvSpPr>
        <p:spPr>
          <a:xfrm>
            <a:off x="7575379" y="383329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732798D-A6FA-4CD9-87BA-4D0AE7B0D7E0}"/>
              </a:ext>
            </a:extLst>
          </p:cNvPr>
          <p:cNvSpPr txBox="1"/>
          <p:nvPr/>
        </p:nvSpPr>
        <p:spPr>
          <a:xfrm>
            <a:off x="3348353" y="521044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C7007D9-F570-422F-BA13-C7CE9064E594}"/>
              </a:ext>
            </a:extLst>
          </p:cNvPr>
          <p:cNvSpPr txBox="1"/>
          <p:nvPr/>
        </p:nvSpPr>
        <p:spPr>
          <a:xfrm>
            <a:off x="4185356" y="5701490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4394C71-DC62-48F7-812E-63353903A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94" y="2908897"/>
            <a:ext cx="6208776" cy="294970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1362075" y="4105274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1042106" y="393620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1543203" y="5187576"/>
            <a:ext cx="1107398" cy="16954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1242133" y="50496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～推奨データセットに基づくデータ加工手順～</a:t>
            </a:r>
          </a:p>
          <a:p>
            <a:r>
              <a:rPr kumimoji="1" lang="ja-JP" altLang="en-US" sz="2000"/>
              <a:t>（</a:t>
            </a:r>
            <a:r>
              <a:rPr kumimoji="1" lang="ja-JP" altLang="en-US" sz="2000" dirty="0"/>
              <a:t>基本編</a:t>
            </a:r>
            <a:r>
              <a:rPr kumimoji="1" lang="en-US" altLang="ja-JP" sz="2000" dirty="0"/>
              <a:t>6. </a:t>
            </a:r>
            <a:r>
              <a:rPr kumimoji="1" lang="ja-JP" altLang="en-US" sz="2000" dirty="0"/>
              <a:t>イベント</a:t>
            </a:r>
            <a:r>
              <a:rPr kumimoji="1" lang="zh-TW" altLang="en-US" sz="2000" dirty="0"/>
              <a:t>一覧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55596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lang="ja-JP" altLang="en-US" sz="1600"/>
              <a:t>公共施設</a:t>
            </a:r>
            <a:r>
              <a:rPr lang="ja-JP" altLang="en-US" sz="1600" dirty="0"/>
              <a:t>情報やイベント情報を推奨データセットに基づいて公開することにより、子供とお出かけ情報サイト「いこーよ」に取り込まれました。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ja-JP" altLang="en-US" sz="1600" dirty="0"/>
              <a:t>福井イベントナビ（「イベント情報」「施設情報」などを地図上にマッピングし、まとめて閲覧可能なアプリ）等のアプリで、イベント一覧のデータが利用されています。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4841</Words>
  <Application>Microsoft Office PowerPoint</Application>
  <PresentationFormat>画面に合わせる (4:3)</PresentationFormat>
  <Paragraphs>420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イベント名①</vt:lpstr>
      <vt:lpstr>3.3 データの転記 (1) イベント名②</vt:lpstr>
      <vt:lpstr>3.3 データの転記 (2) イベント名_カナ①</vt:lpstr>
      <vt:lpstr>3.3 データの転記 (2) イベント名_カナ②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(6)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2020-10-16T02:54:30Z</dcterms:created>
  <dcterms:modified xsi:type="dcterms:W3CDTF">2021-02-17T00:39:37Z</dcterms:modified>
</cp:coreProperties>
</file>